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85" r:id="rId2"/>
    <p:sldId id="2566" r:id="rId3"/>
    <p:sldId id="2570" r:id="rId4"/>
    <p:sldId id="2573" r:id="rId5"/>
    <p:sldId id="2578" r:id="rId6"/>
    <p:sldId id="2581" r:id="rId7"/>
    <p:sldId id="2584"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6" d="100"/>
          <a:sy n="66" d="100"/>
        </p:scale>
        <p:origin x="1253" y="278"/>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3C97E4-4C5B-45B8-A2AB-2292483ADBB2}" type="datetimeFigureOut">
              <a:rPr lang="ru-RU" smtClean="0"/>
              <a:t>19.10.2025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5C6284-7287-4AD2-B12F-97DA127A6B17}" type="slidenum">
              <a:rPr lang="ru-RU" smtClean="0"/>
              <a:t>‹#›</a:t>
            </a:fld>
            <a:endParaRPr lang="ru-RU"/>
          </a:p>
        </p:txBody>
      </p:sp>
    </p:spTree>
    <p:extLst>
      <p:ext uri="{BB962C8B-B14F-4D97-AF65-F5344CB8AC3E}">
        <p14:creationId xmlns:p14="http://schemas.microsoft.com/office/powerpoint/2010/main" val="2035485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a:t>
---
A typical CPU is a small square chip with numerous pins or contacts on its underside. This slide will display the layout and design, illustrating how it connects to the motherboard.
Image source: Microsoft 365 content library
</a:t>
            </a:r>
          </a:p>
        </p:txBody>
      </p:sp>
      <p:sp>
        <p:nvSpPr>
          <p:cNvPr id="4" name="Номер слайда 3"/>
          <p:cNvSpPr>
            <a:spLocks noGrp="1"/>
          </p:cNvSpPr>
          <p:nvPr>
            <p:ph type="sldNum" sz="quarter" idx="5"/>
          </p:nvPr>
        </p:nvSpPr>
        <p:spPr/>
        <p:txBody>
          <a:bodyPr/>
          <a:lstStyle/>
          <a:p>
            <a:fld id="{15A00DA6-9303-4176-85DE-E033C8FC2EA6}" type="slidenum">
              <a:rPr lang="ru-RU" smtClean="0"/>
              <a:t>2</a:t>
            </a:fld>
            <a:endParaRPr lang="ru-RU"/>
          </a:p>
        </p:txBody>
      </p:sp>
    </p:spTree>
    <p:extLst>
      <p:ext uri="{BB962C8B-B14F-4D97-AF65-F5344CB8AC3E}">
        <p14:creationId xmlns:p14="http://schemas.microsoft.com/office/powerpoint/2010/main" val="149220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a:t>
---
This slide shows a typical motherboard layout, highlighting the CPU socket, RAM slots, expansion slots, and power connectors to provide an understanding of its physical design.
Image source: Microsoft 365 content library
</a:t>
            </a:r>
          </a:p>
        </p:txBody>
      </p:sp>
      <p:sp>
        <p:nvSpPr>
          <p:cNvPr id="4" name="Номер слайда 3"/>
          <p:cNvSpPr>
            <a:spLocks noGrp="1"/>
          </p:cNvSpPr>
          <p:nvPr>
            <p:ph type="sldNum" sz="quarter" idx="5"/>
          </p:nvPr>
        </p:nvSpPr>
        <p:spPr/>
        <p:txBody>
          <a:bodyPr/>
          <a:lstStyle/>
          <a:p>
            <a:fld id="{15A00DA6-9303-4176-85DE-E033C8FC2EA6}" type="slidenum">
              <a:rPr lang="ru-RU" smtClean="0"/>
              <a:t>3</a:t>
            </a:fld>
            <a:endParaRPr lang="ru-RU"/>
          </a:p>
        </p:txBody>
      </p:sp>
    </p:spTree>
    <p:extLst>
      <p:ext uri="{BB962C8B-B14F-4D97-AF65-F5344CB8AC3E}">
        <p14:creationId xmlns:p14="http://schemas.microsoft.com/office/powerpoint/2010/main" val="265889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a:t>
---
Common RAM types include DDR3, DDR4, and the newer DDR5, each offering different speeds and performance enhancements. Form factors like DIMM and SO-DIMM are used for desktops and laptops respectively.
Image source: Microsoft 365 content library
</a:t>
            </a:r>
          </a:p>
        </p:txBody>
      </p:sp>
      <p:sp>
        <p:nvSpPr>
          <p:cNvPr id="4" name="Номер слайда 3"/>
          <p:cNvSpPr>
            <a:spLocks noGrp="1"/>
          </p:cNvSpPr>
          <p:nvPr>
            <p:ph type="sldNum" sz="quarter" idx="5"/>
          </p:nvPr>
        </p:nvSpPr>
        <p:spPr/>
        <p:txBody>
          <a:bodyPr/>
          <a:lstStyle/>
          <a:p>
            <a:fld id="{15A00DA6-9303-4176-85DE-E033C8FC2EA6}" type="slidenum">
              <a:rPr lang="ru-RU" smtClean="0"/>
              <a:t>4</a:t>
            </a:fld>
            <a:endParaRPr lang="ru-RU"/>
          </a:p>
        </p:txBody>
      </p:sp>
    </p:spTree>
    <p:extLst>
      <p:ext uri="{BB962C8B-B14F-4D97-AF65-F5344CB8AC3E}">
        <p14:creationId xmlns:p14="http://schemas.microsoft.com/office/powerpoint/2010/main" val="3033659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a:t>
---
Images of a traditional hard disk drive and a solid-state drive illustrate their different physical designs, with HDDs having larger mechanical parts and SSDs being compact and solid-state.
Image source: Microsoft 365 content library
</a:t>
            </a:r>
          </a:p>
        </p:txBody>
      </p:sp>
      <p:sp>
        <p:nvSpPr>
          <p:cNvPr id="4" name="Номер слайда 3"/>
          <p:cNvSpPr>
            <a:spLocks noGrp="1"/>
          </p:cNvSpPr>
          <p:nvPr>
            <p:ph type="sldNum" sz="quarter" idx="5"/>
          </p:nvPr>
        </p:nvSpPr>
        <p:spPr/>
        <p:txBody>
          <a:bodyPr/>
          <a:lstStyle/>
          <a:p>
            <a:fld id="{15A00DA6-9303-4176-85DE-E033C8FC2EA6}" type="slidenum">
              <a:rPr lang="ru-RU" smtClean="0"/>
              <a:t>5</a:t>
            </a:fld>
            <a:endParaRPr lang="ru-RU"/>
          </a:p>
        </p:txBody>
      </p:sp>
    </p:spTree>
    <p:extLst>
      <p:ext uri="{BB962C8B-B14F-4D97-AF65-F5344CB8AC3E}">
        <p14:creationId xmlns:p14="http://schemas.microsoft.com/office/powerpoint/2010/main" val="3543174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a:t>
---
Integrated graphics are built into the CPU or motherboard and share memory, suitable for everyday use. Discrete GPUs are separate cards with dedicated memory, offering superior performance for demanding tasks.
Image source: Microsoft 365 content library
</a:t>
            </a:r>
          </a:p>
        </p:txBody>
      </p:sp>
      <p:sp>
        <p:nvSpPr>
          <p:cNvPr id="4" name="Номер слайда 3"/>
          <p:cNvSpPr>
            <a:spLocks noGrp="1"/>
          </p:cNvSpPr>
          <p:nvPr>
            <p:ph type="sldNum" sz="quarter" idx="5"/>
          </p:nvPr>
        </p:nvSpPr>
        <p:spPr/>
        <p:txBody>
          <a:bodyPr/>
          <a:lstStyle/>
          <a:p>
            <a:fld id="{15A00DA6-9303-4176-85DE-E033C8FC2EA6}" type="slidenum">
              <a:rPr lang="ru-RU" smtClean="0"/>
              <a:t>6</a:t>
            </a:fld>
            <a:endParaRPr lang="ru-RU"/>
          </a:p>
        </p:txBody>
      </p:sp>
    </p:spTree>
    <p:extLst>
      <p:ext uri="{BB962C8B-B14F-4D97-AF65-F5344CB8AC3E}">
        <p14:creationId xmlns:p14="http://schemas.microsoft.com/office/powerpoint/2010/main" val="3064424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a:t>
---
The PSU converts AC power from an outlet into DC power at the voltages needed by the computer’s internal components, ensuring stable and reliable operation.
Image source: Microsoft 365 content library
</a:t>
            </a:r>
          </a:p>
        </p:txBody>
      </p:sp>
      <p:sp>
        <p:nvSpPr>
          <p:cNvPr id="4" name="Номер слайда 3"/>
          <p:cNvSpPr>
            <a:spLocks noGrp="1"/>
          </p:cNvSpPr>
          <p:nvPr>
            <p:ph type="sldNum" sz="quarter" idx="5"/>
          </p:nvPr>
        </p:nvSpPr>
        <p:spPr/>
        <p:txBody>
          <a:bodyPr/>
          <a:lstStyle/>
          <a:p>
            <a:fld id="{15A00DA6-9303-4176-85DE-E033C8FC2EA6}" type="slidenum">
              <a:rPr lang="ru-RU" smtClean="0"/>
              <a:t>7</a:t>
            </a:fld>
            <a:endParaRPr lang="ru-RU"/>
          </a:p>
        </p:txBody>
      </p:sp>
    </p:spTree>
    <p:extLst>
      <p:ext uri="{BB962C8B-B14F-4D97-AF65-F5344CB8AC3E}">
        <p14:creationId xmlns:p14="http://schemas.microsoft.com/office/powerpoint/2010/main" val="1795596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9317736" cy="4453128"/>
          </a:xfrm>
        </p:spPr>
        <p:txBody>
          <a:bodyPr anchor="t">
            <a:normAutofit/>
          </a:bodyPr>
          <a:lstStyle>
            <a:lvl1pPr algn="l">
              <a:defRPr sz="9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CF91071A-A69E-4756-A27D-7C7C5F9F32BB}" type="datetime1">
              <a:rPr lang="en-US" smtClean="0"/>
              <a:t>10/19/2025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02936331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423160"/>
            <a:ext cx="5202936" cy="3858768"/>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54420FBA-2DD9-4488-808B-852669FDC9B7}" type="datetime1">
              <a:rPr lang="en-US" smtClean="0"/>
              <a:t>10/19/2025</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8928700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7644383" y="1012952"/>
            <a:ext cx="4023360" cy="1636776"/>
          </a:xfrm>
        </p:spPr>
        <p:txBody>
          <a:bodyPr anchor="b">
            <a:normAutofit/>
          </a:bodyPr>
          <a:lstStyle>
            <a:lvl1pPr>
              <a:defRPr sz="4800"/>
            </a:lvl1pPr>
          </a:lstStyle>
          <a:p>
            <a:r>
              <a:rPr lang="en-US"/>
              <a:t>Click to edit Master title style</a:t>
            </a:r>
          </a:p>
        </p:txBody>
      </p:sp>
      <p:sp>
        <p:nvSpPr>
          <p:cNvPr id="10" name="Picture Placeholder 7">
            <a:extLst>
              <a:ext uri="{FF2B5EF4-FFF2-40B4-BE49-F238E27FC236}">
                <a16:creationId xmlns:a16="http://schemas.microsoft.com/office/drawing/2014/main" id="{BA22E09C-1954-DBFC-E669-2449D22D2D2E}"/>
              </a:ext>
            </a:extLst>
          </p:cNvPr>
          <p:cNvSpPr>
            <a:spLocks noGrp="1"/>
          </p:cNvSpPr>
          <p:nvPr>
            <p:ph type="pic" sz="quarter" idx="14"/>
          </p:nvPr>
        </p:nvSpPr>
        <p:spPr>
          <a:xfrm>
            <a:off x="342901" y="345109"/>
            <a:ext cx="6714969" cy="6163508"/>
          </a:xfrm>
          <a:custGeom>
            <a:avLst/>
            <a:gdLst>
              <a:gd name="connsiteX0" fmla="*/ 312551 w 6714969"/>
              <a:gd name="connsiteY0" fmla="*/ 0 h 6163508"/>
              <a:gd name="connsiteX1" fmla="*/ 6402418 w 6714969"/>
              <a:gd name="connsiteY1" fmla="*/ 0 h 6163508"/>
              <a:gd name="connsiteX2" fmla="*/ 6714969 w 6714969"/>
              <a:gd name="connsiteY2" fmla="*/ 312551 h 6163508"/>
              <a:gd name="connsiteX3" fmla="*/ 6714969 w 6714969"/>
              <a:gd name="connsiteY3" fmla="*/ 5850957 h 6163508"/>
              <a:gd name="connsiteX4" fmla="*/ 6402418 w 6714969"/>
              <a:gd name="connsiteY4" fmla="*/ 6163508 h 6163508"/>
              <a:gd name="connsiteX5" fmla="*/ 312551 w 6714969"/>
              <a:gd name="connsiteY5" fmla="*/ 6163508 h 6163508"/>
              <a:gd name="connsiteX6" fmla="*/ 0 w 6714969"/>
              <a:gd name="connsiteY6" fmla="*/ 5850957 h 6163508"/>
              <a:gd name="connsiteX7" fmla="*/ 0 w 6714969"/>
              <a:gd name="connsiteY7" fmla="*/ 312551 h 6163508"/>
              <a:gd name="connsiteX8" fmla="*/ 312551 w 6714969"/>
              <a:gd name="connsiteY8" fmla="*/ 0 h 616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4969" h="6163508">
                <a:moveTo>
                  <a:pt x="312551" y="0"/>
                </a:moveTo>
                <a:lnTo>
                  <a:pt x="6402418" y="0"/>
                </a:lnTo>
                <a:cubicBezTo>
                  <a:pt x="6575035" y="0"/>
                  <a:pt x="6714969" y="139934"/>
                  <a:pt x="6714969" y="312551"/>
                </a:cubicBezTo>
                <a:lnTo>
                  <a:pt x="6714969" y="5850957"/>
                </a:lnTo>
                <a:cubicBezTo>
                  <a:pt x="6714969" y="6023574"/>
                  <a:pt x="6575035" y="6163508"/>
                  <a:pt x="6402418" y="6163508"/>
                </a:cubicBezTo>
                <a:lnTo>
                  <a:pt x="312551" y="6163508"/>
                </a:lnTo>
                <a:cubicBezTo>
                  <a:pt x="139934" y="6163508"/>
                  <a:pt x="0" y="6023574"/>
                  <a:pt x="0" y="5850957"/>
                </a:cubicBezTo>
                <a:lnTo>
                  <a:pt x="0" y="312551"/>
                </a:lnTo>
                <a:cubicBezTo>
                  <a:pt x="0" y="139934"/>
                  <a:pt x="139934" y="0"/>
                  <a:pt x="312551" y="0"/>
                </a:cubicBezTo>
                <a:close/>
              </a:path>
            </a:pathLst>
          </a:custGeom>
          <a:blipFill>
            <a:blip r:embed="rId2"/>
            <a:stretch>
              <a:fillRect/>
            </a:stretch>
          </a:blipFill>
        </p:spPr>
        <p:txBody>
          <a:bodyPr wrap="square">
            <a:noAutofit/>
          </a:bodyPr>
          <a:lstStyle/>
          <a:p>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644384" y="2896616"/>
            <a:ext cx="4023360" cy="3364992"/>
          </a:xfrm>
        </p:spPr>
        <p:txBody>
          <a:bodyPr vert="horz" lIns="91440" tIns="45720" rIns="91440" bIns="45720" rtlCol="0">
            <a:normAutofit/>
          </a:bodyPr>
          <a:lstStyle>
            <a:lvl1pPr marL="342900" indent="-3429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54420FBA-2DD9-4488-808B-852669FDC9B7}" type="datetime1">
              <a:rPr lang="en-US" smtClean="0"/>
              <a:t>10/19/2025</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2584220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Content 1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7159" y="151598"/>
            <a:ext cx="11924209" cy="528186"/>
          </a:xfrm>
        </p:spPr>
        <p:txBody>
          <a:bodyPr anchor="ctr">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776036"/>
            <a:ext cx="11924209" cy="56769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239D5A0-3316-4C32-929A-0D0DB97D10BB}"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38277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b">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29450"/>
            <a:ext cx="11924209" cy="6199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FBBADD7-305F-4EB9-8736-D791FAF7A4D4}"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62711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7" y="640080"/>
            <a:ext cx="11328845" cy="740664"/>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9768" y="1380744"/>
            <a:ext cx="11328844" cy="49011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649238A-C249-43B5-82BC-D29F8CAE992A}"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39672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97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4546182-1DDF-4ACE-B05D-D855179AB21D}"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86164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1879F24-F3CA-4AD0-8BF8-AB0BBB30EE08}"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57091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4342EAA-E00A-40E8-8E99-2669E0367007}"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219574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4032504" cy="3621024"/>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422392" y="640080"/>
            <a:ext cx="597103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4035030-C135-4A24-944D-06B773D2F2E6}"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13847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425696" y="640080"/>
            <a:ext cx="7159752" cy="5719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AA5E6FB-0D10-49C4-88DE-98215C666BA1}"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64406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08176" y="1536192"/>
            <a:ext cx="9171432" cy="2615184"/>
          </a:xfrm>
        </p:spPr>
        <p:txBody>
          <a:bodyPr anchor="ctr">
            <a:normAutofit/>
          </a:bodyPr>
          <a:lstStyle>
            <a:lvl1pPr algn="ctr">
              <a:defRPr sz="5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408176" y="4427554"/>
            <a:ext cx="9171432" cy="1143000"/>
          </a:xfrm>
        </p:spPr>
        <p:txBody>
          <a:bodyPr anchor="t">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20D1C923-C708-4EAA-A92A-FF81A8F7DA0D}" type="datetime1">
              <a:rPr lang="en-US" smtClean="0"/>
              <a:t>10/19/2025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0884532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EF226A48-373B-47E6-1E90-9892366CC9F0}"/>
              </a:ext>
            </a:extLst>
          </p:cNvPr>
          <p:cNvSpPr>
            <a:spLocks noGrp="1"/>
          </p:cNvSpPr>
          <p:nvPr>
            <p:ph type="pic" sz="quarter" idx="13"/>
          </p:nvPr>
        </p:nvSpPr>
        <p:spPr>
          <a:xfrm>
            <a:off x="342900" y="342900"/>
            <a:ext cx="4501152" cy="6172200"/>
          </a:xfrm>
          <a:custGeom>
            <a:avLst/>
            <a:gdLst>
              <a:gd name="connsiteX0" fmla="*/ 332635 w 4501152"/>
              <a:gd name="connsiteY0" fmla="*/ 0 h 6172200"/>
              <a:gd name="connsiteX1" fmla="*/ 4168517 w 4501152"/>
              <a:gd name="connsiteY1" fmla="*/ 0 h 6172200"/>
              <a:gd name="connsiteX2" fmla="*/ 4501152 w 4501152"/>
              <a:gd name="connsiteY2" fmla="*/ 331423 h 6172200"/>
              <a:gd name="connsiteX3" fmla="*/ 4501152 w 4501152"/>
              <a:gd name="connsiteY3" fmla="*/ 5840778 h 6172200"/>
              <a:gd name="connsiteX4" fmla="*/ 4168517 w 4501152"/>
              <a:gd name="connsiteY4" fmla="*/ 6172200 h 6172200"/>
              <a:gd name="connsiteX5" fmla="*/ 332635 w 4501152"/>
              <a:gd name="connsiteY5" fmla="*/ 6172200 h 6172200"/>
              <a:gd name="connsiteX6" fmla="*/ 0 w 4501152"/>
              <a:gd name="connsiteY6" fmla="*/ 5840778 h 6172200"/>
              <a:gd name="connsiteX7" fmla="*/ 0 w 4501152"/>
              <a:gd name="connsiteY7" fmla="*/ 331423 h 6172200"/>
              <a:gd name="connsiteX8" fmla="*/ 332635 w 4501152"/>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1152" h="6172200">
                <a:moveTo>
                  <a:pt x="332635" y="0"/>
                </a:moveTo>
                <a:lnTo>
                  <a:pt x="4168517" y="0"/>
                </a:lnTo>
                <a:cubicBezTo>
                  <a:pt x="4352226" y="0"/>
                  <a:pt x="4501152" y="148383"/>
                  <a:pt x="4501152" y="331423"/>
                </a:cubicBezTo>
                <a:lnTo>
                  <a:pt x="4501152" y="5840778"/>
                </a:lnTo>
                <a:cubicBezTo>
                  <a:pt x="4501152" y="6023817"/>
                  <a:pt x="4352226" y="6172200"/>
                  <a:pt x="4168517" y="6172200"/>
                </a:cubicBezTo>
                <a:lnTo>
                  <a:pt x="332635" y="6172200"/>
                </a:lnTo>
                <a:cubicBezTo>
                  <a:pt x="148926" y="6172200"/>
                  <a:pt x="0" y="6023817"/>
                  <a:pt x="0" y="5840778"/>
                </a:cubicBezTo>
                <a:lnTo>
                  <a:pt x="0" y="331423"/>
                </a:lnTo>
                <a:cubicBezTo>
                  <a:pt x="0" y="148383"/>
                  <a:pt x="148926" y="0"/>
                  <a:pt x="332635"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242880F-92D7-4796-B72D-6CF83054BAF5}"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45980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7523749-65BA-43BD-B2BF-FF5A4C96AE14}" type="datetime1">
              <a:rPr lang="en-US" smtClean="0"/>
              <a:t>10/19/2025</a:t>
            </a:fld>
            <a:endParaRPr lang="en-US" dirty="0"/>
          </a:p>
        </p:txBody>
      </p:sp>
      <p:sp>
        <p:nvSpPr>
          <p:cNvPr id="4" name="Picture Placeholder 3">
            <a:extLst>
              <a:ext uri="{FF2B5EF4-FFF2-40B4-BE49-F238E27FC236}">
                <a16:creationId xmlns:a16="http://schemas.microsoft.com/office/drawing/2014/main" id="{7F11DC52-D1FD-A255-1A04-7A15A9DE3C8F}"/>
              </a:ext>
            </a:extLst>
          </p:cNvPr>
          <p:cNvSpPr>
            <a:spLocks noGrp="1"/>
          </p:cNvSpPr>
          <p:nvPr>
            <p:ph type="pic" sz="quarter" idx="13"/>
          </p:nvPr>
        </p:nvSpPr>
        <p:spPr>
          <a:xfrm>
            <a:off x="7353304" y="352327"/>
            <a:ext cx="4495799" cy="6172200"/>
          </a:xfrm>
          <a:custGeom>
            <a:avLst/>
            <a:gdLst>
              <a:gd name="connsiteX0" fmla="*/ 293171 w 4495799"/>
              <a:gd name="connsiteY0" fmla="*/ 0 h 6172200"/>
              <a:gd name="connsiteX1" fmla="*/ 4202628 w 4495799"/>
              <a:gd name="connsiteY1" fmla="*/ 0 h 6172200"/>
              <a:gd name="connsiteX2" fmla="*/ 4495799 w 4495799"/>
              <a:gd name="connsiteY2" fmla="*/ 293171 h 6172200"/>
              <a:gd name="connsiteX3" fmla="*/ 4495799 w 4495799"/>
              <a:gd name="connsiteY3" fmla="*/ 5879029 h 6172200"/>
              <a:gd name="connsiteX4" fmla="*/ 4202628 w 4495799"/>
              <a:gd name="connsiteY4" fmla="*/ 6172200 h 6172200"/>
              <a:gd name="connsiteX5" fmla="*/ 293171 w 4495799"/>
              <a:gd name="connsiteY5" fmla="*/ 6172200 h 6172200"/>
              <a:gd name="connsiteX6" fmla="*/ 0 w 4495799"/>
              <a:gd name="connsiteY6" fmla="*/ 5879029 h 6172200"/>
              <a:gd name="connsiteX7" fmla="*/ 0 w 4495799"/>
              <a:gd name="connsiteY7" fmla="*/ 293171 h 6172200"/>
              <a:gd name="connsiteX8" fmla="*/ 293171 w 4495799"/>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799" h="6172200">
                <a:moveTo>
                  <a:pt x="293171" y="0"/>
                </a:moveTo>
                <a:lnTo>
                  <a:pt x="4202628" y="0"/>
                </a:lnTo>
                <a:cubicBezTo>
                  <a:pt x="4364542" y="0"/>
                  <a:pt x="4495799" y="131257"/>
                  <a:pt x="4495799" y="293171"/>
                </a:cubicBezTo>
                <a:lnTo>
                  <a:pt x="4495799" y="5879029"/>
                </a:lnTo>
                <a:cubicBezTo>
                  <a:pt x="4495799" y="6040943"/>
                  <a:pt x="4364542" y="6172200"/>
                  <a:pt x="4202628" y="6172200"/>
                </a:cubicBezTo>
                <a:lnTo>
                  <a:pt x="293171" y="6172200"/>
                </a:lnTo>
                <a:cubicBezTo>
                  <a:pt x="131257" y="6172200"/>
                  <a:pt x="0" y="6040943"/>
                  <a:pt x="0" y="5879029"/>
                </a:cubicBezTo>
                <a:lnTo>
                  <a:pt x="0" y="293171"/>
                </a:lnTo>
                <a:cubicBezTo>
                  <a:pt x="0" y="131257"/>
                  <a:pt x="131257" y="0"/>
                  <a:pt x="293171" y="0"/>
                </a:cubicBezTo>
                <a:close/>
              </a:path>
            </a:pathLst>
          </a:custGeom>
          <a:blipFill>
            <a:blip r:embed="rId2"/>
            <a:stretch>
              <a:fillRect/>
            </a:stretch>
          </a:blipFill>
        </p:spPr>
        <p:txBody>
          <a:bodyPr wrap="square">
            <a:noAutofit/>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479326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9539F8C7-DD74-7177-C2DA-02533B6576FD}"/>
              </a:ext>
            </a:extLst>
          </p:cNvPr>
          <p:cNvSpPr>
            <a:spLocks noGrp="1"/>
          </p:cNvSpPr>
          <p:nvPr>
            <p:ph type="pic" sz="quarter" idx="13"/>
          </p:nvPr>
        </p:nvSpPr>
        <p:spPr>
          <a:xfrm>
            <a:off x="339373"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D561C12A-E1D5-4BE9-85D9-F221F70F4931}"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44235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7BBDBE6-5750-4902-BDAA-20F546DD8AD7}" type="datetime1">
              <a:rPr lang="en-US" smtClean="0"/>
              <a:t>10/19/2025</a:t>
            </a:fld>
            <a:endParaRPr lang="en-US" dirty="0"/>
          </a:p>
        </p:txBody>
      </p:sp>
      <p:sp>
        <p:nvSpPr>
          <p:cNvPr id="4" name="Picture Placeholder 3">
            <a:extLst>
              <a:ext uri="{FF2B5EF4-FFF2-40B4-BE49-F238E27FC236}">
                <a16:creationId xmlns:a16="http://schemas.microsoft.com/office/drawing/2014/main" id="{26FEEE5C-15B3-8386-23D3-B6B236C668F2}"/>
              </a:ext>
            </a:extLst>
          </p:cNvPr>
          <p:cNvSpPr>
            <a:spLocks noGrp="1"/>
          </p:cNvSpPr>
          <p:nvPr>
            <p:ph type="pic" sz="quarter" idx="13"/>
          </p:nvPr>
        </p:nvSpPr>
        <p:spPr>
          <a:xfrm>
            <a:off x="8046768"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a:blip r:embed="rId2"/>
            <a:stretch>
              <a:fillRect/>
            </a:stretch>
          </a:blipFill>
        </p:spPr>
        <p:txBody>
          <a:bodyPr wrap="square">
            <a:noAutofit/>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646192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701C4331-C33F-4DC1-AB74-C520A718CE2B}"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002702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91A4764-83A9-4A81-9507-BED109D81520}" type="datetime1">
              <a:rPr lang="en-US" smtClean="0"/>
              <a:t>10/19/2025</a:t>
            </a:fld>
            <a:endParaRPr lang="en-US" dirty="0"/>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a:blip r:embed="rId2"/>
            <a:stretch>
              <a:fillRect/>
            </a:stretch>
          </a:blipFill>
        </p:spPr>
        <p:txBody>
          <a:bodyPr wrap="square">
            <a:noAutofit/>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3230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9B2C6C9-D30C-4946-92A4-454A5FC69685}"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374558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D479CC6-BB04-42D6-AB0C-BAA184663D94}" type="datetime1">
              <a:rPr lang="en-US" smtClean="0"/>
              <a:t>10/19/2025</a:t>
            </a:fld>
            <a:endParaRPr lang="en-US" dirty="0"/>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a:blip r:embed="rId2"/>
            <a:stretch>
              <a:fillRect/>
            </a:stretch>
          </a:blipFill>
        </p:spPr>
        <p:txBody>
          <a:bodyPr wrap="square">
            <a:noAutofit/>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333468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7B3D66E4-8050-49E4-B8D2-06214BFB7C0A}"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505454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4502843" y="342901"/>
            <a:ext cx="7346257"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EE7AEA2F-0823-4BD6-88F7-6D0D98F52C93}"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0118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11494008" cy="4654296"/>
          </a:xfrm>
        </p:spPr>
        <p:txBody>
          <a:bodyPr anchor="t">
            <a:normAutofit/>
          </a:bodyPr>
          <a:lstStyle>
            <a:lvl1pPr algn="l">
              <a:defRPr sz="125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093208"/>
            <a:ext cx="5669280" cy="1161288"/>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B761AAA3-5155-4231-8EEA-4F6426D8887B}" type="datetime1">
              <a:rPr lang="en-US" smtClean="0"/>
              <a:t>10/19/2025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586745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06092A99-204A-46CE-8F70-09D6B2D34877}"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195162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2" y="5111854"/>
            <a:ext cx="3739279" cy="1389888"/>
          </a:xfrm>
        </p:spPr>
        <p:txBody>
          <a:bodyPr anchor="t">
            <a:normAutofit/>
          </a:bodyPr>
          <a:lstStyle>
            <a:lvl1pPr>
              <a:defRPr sz="3200"/>
            </a:lvl1pPr>
          </a:lstStyle>
          <a:p>
            <a:r>
              <a:rPr lang="en-US"/>
              <a:t>Click to edit Master title style</a:t>
            </a:r>
          </a:p>
        </p:txBody>
      </p:sp>
      <p:sp>
        <p:nvSpPr>
          <p:cNvPr id="19" name="Picture Placeholder 17">
            <a:extLst>
              <a:ext uri="{FF2B5EF4-FFF2-40B4-BE49-F238E27FC236}">
                <a16:creationId xmlns:a16="http://schemas.microsoft.com/office/drawing/2014/main" id="{D5837EDE-723C-6CF6-EB95-3AEDA1F07E9E}"/>
              </a:ext>
            </a:extLst>
          </p:cNvPr>
          <p:cNvSpPr>
            <a:spLocks noGrp="1"/>
          </p:cNvSpPr>
          <p:nvPr>
            <p:ph type="pic" sz="quarter" idx="15"/>
          </p:nvPr>
        </p:nvSpPr>
        <p:spPr>
          <a:xfrm>
            <a:off x="339373" y="320043"/>
            <a:ext cx="11509730" cy="4404825"/>
          </a:xfrm>
          <a:custGeom>
            <a:avLst/>
            <a:gdLst>
              <a:gd name="connsiteX0" fmla="*/ 299132 w 11509730"/>
              <a:gd name="connsiteY0" fmla="*/ 0 h 4404825"/>
              <a:gd name="connsiteX1" fmla="*/ 11210598 w 11509730"/>
              <a:gd name="connsiteY1" fmla="*/ 0 h 4404825"/>
              <a:gd name="connsiteX2" fmla="*/ 11509730 w 11509730"/>
              <a:gd name="connsiteY2" fmla="*/ 299132 h 4404825"/>
              <a:gd name="connsiteX3" fmla="*/ 11509730 w 11509730"/>
              <a:gd name="connsiteY3" fmla="*/ 4105693 h 4404825"/>
              <a:gd name="connsiteX4" fmla="*/ 11210598 w 11509730"/>
              <a:gd name="connsiteY4" fmla="*/ 4404825 h 4404825"/>
              <a:gd name="connsiteX5" fmla="*/ 299132 w 11509730"/>
              <a:gd name="connsiteY5" fmla="*/ 4404825 h 4404825"/>
              <a:gd name="connsiteX6" fmla="*/ 0 w 11509730"/>
              <a:gd name="connsiteY6" fmla="*/ 4105693 h 4404825"/>
              <a:gd name="connsiteX7" fmla="*/ 0 w 11509730"/>
              <a:gd name="connsiteY7" fmla="*/ 299132 h 4404825"/>
              <a:gd name="connsiteX8" fmla="*/ 299132 w 11509730"/>
              <a:gd name="connsiteY8" fmla="*/ 0 h 44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4404825">
                <a:moveTo>
                  <a:pt x="299132" y="0"/>
                </a:moveTo>
                <a:lnTo>
                  <a:pt x="11210598" y="0"/>
                </a:lnTo>
                <a:cubicBezTo>
                  <a:pt x="11375804" y="0"/>
                  <a:pt x="11509730" y="133926"/>
                  <a:pt x="11509730" y="299132"/>
                </a:cubicBezTo>
                <a:lnTo>
                  <a:pt x="11509730" y="4105693"/>
                </a:lnTo>
                <a:cubicBezTo>
                  <a:pt x="11509730" y="4270899"/>
                  <a:pt x="11375804" y="4404825"/>
                  <a:pt x="11210598" y="4404825"/>
                </a:cubicBezTo>
                <a:lnTo>
                  <a:pt x="299132" y="4404825"/>
                </a:lnTo>
                <a:cubicBezTo>
                  <a:pt x="133926" y="4404825"/>
                  <a:pt x="0" y="4270899"/>
                  <a:pt x="0" y="4105693"/>
                </a:cubicBezTo>
                <a:lnTo>
                  <a:pt x="0" y="299132"/>
                </a:lnTo>
                <a:cubicBezTo>
                  <a:pt x="0" y="133926"/>
                  <a:pt x="133926" y="0"/>
                  <a:pt x="299132" y="0"/>
                </a:cubicBezTo>
                <a:close/>
              </a:path>
            </a:pathLst>
          </a:custGeom>
          <a:blipFill>
            <a:blip r:embed="rId2"/>
            <a:stretch>
              <a:fillRect/>
            </a:stretch>
          </a:blipFill>
        </p:spPr>
        <p:txBody>
          <a:bodyPr wrap="square">
            <a:noAutofit/>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8749EA3-15DE-451B-A24B-ACC8EA0B6D09}" type="datetime1">
              <a:rPr lang="en-US" smtClean="0"/>
              <a:t>10/19/2025</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51928" y="5111854"/>
            <a:ext cx="6400800" cy="1389888"/>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081293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9" name="Picture Placeholder 8">
            <a:extLst>
              <a:ext uri="{FF2B5EF4-FFF2-40B4-BE49-F238E27FC236}">
                <a16:creationId xmlns:a16="http://schemas.microsoft.com/office/drawing/2014/main" id="{1BCE7E7D-ED4A-B625-6CB8-4D71682F63D4}"/>
              </a:ext>
            </a:extLst>
          </p:cNvPr>
          <p:cNvSpPr>
            <a:spLocks noGrp="1"/>
          </p:cNvSpPr>
          <p:nvPr>
            <p:ph type="pic" sz="quarter" idx="13"/>
          </p:nvPr>
        </p:nvSpPr>
        <p:spPr>
          <a:xfrm>
            <a:off x="339373" y="320042"/>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a:blip r:embed="rId2"/>
            <a:stretch>
              <a:fillRect/>
            </a:stretch>
          </a:blipFill>
        </p:spPr>
        <p:txBody>
          <a:bodyPr wrap="square">
            <a:noAutofit/>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F1343DB-FCC0-4D52-80F2-173D55390D61}" type="datetime1">
              <a:rPr lang="en-US" smtClean="0"/>
              <a:t>10/19/2025</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820311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9" name="Picture Placeholder 8">
            <a:extLst>
              <a:ext uri="{FF2B5EF4-FFF2-40B4-BE49-F238E27FC236}">
                <a16:creationId xmlns:a16="http://schemas.microsoft.com/office/drawing/2014/main" id="{86A25225-80A2-7139-2A81-39CA926639FF}"/>
              </a:ext>
            </a:extLst>
          </p:cNvPr>
          <p:cNvSpPr>
            <a:spLocks noGrp="1"/>
          </p:cNvSpPr>
          <p:nvPr>
            <p:ph type="pic" sz="quarter" idx="13"/>
          </p:nvPr>
        </p:nvSpPr>
        <p:spPr>
          <a:xfrm>
            <a:off x="339373" y="3067414"/>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a:blip r:embed="rId2"/>
            <a:stretch>
              <a:fillRect/>
            </a:stretch>
          </a:blipFill>
        </p:spPr>
        <p:txBody>
          <a:bodyPr wrap="square">
            <a:noAutofit/>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519672"/>
            <a:ext cx="3494314" cy="338328"/>
          </a:xfrm>
        </p:spPr>
        <p:txBody>
          <a:bodyPr/>
          <a:lstStyle/>
          <a:p>
            <a:fld id="{457C7506-9AD1-49AD-BE44-C83E35401EAD}" type="datetime1">
              <a:rPr lang="en-US" smtClean="0"/>
              <a:t>10/19/2025</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6519672"/>
            <a:ext cx="2805405" cy="338328"/>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6519672"/>
            <a:ext cx="429207" cy="338328"/>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485326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40080"/>
            <a:ext cx="11155680" cy="970463"/>
          </a:xfrm>
        </p:spPr>
        <p:txBody>
          <a:bodyPr anchor="ctr"/>
          <a:lstStyle/>
          <a:p>
            <a:r>
              <a:rPr lang="en-US"/>
              <a:t>Click to edit Master title style</a:t>
            </a:r>
          </a:p>
        </p:txBody>
      </p:sp>
      <p:sp>
        <p:nvSpPr>
          <p:cNvPr id="10" name="Picture Placeholder 9">
            <a:extLst>
              <a:ext uri="{FF2B5EF4-FFF2-40B4-BE49-F238E27FC236}">
                <a16:creationId xmlns:a16="http://schemas.microsoft.com/office/drawing/2014/main" id="{45F6FDB5-F783-3538-287C-754C11C30975}"/>
              </a:ext>
            </a:extLst>
          </p:cNvPr>
          <p:cNvSpPr>
            <a:spLocks noGrp="1"/>
          </p:cNvSpPr>
          <p:nvPr>
            <p:ph type="pic" sz="quarter" idx="13"/>
          </p:nvPr>
        </p:nvSpPr>
        <p:spPr>
          <a:xfrm>
            <a:off x="429768" y="1828800"/>
            <a:ext cx="6176399" cy="4425696"/>
          </a:xfrm>
          <a:custGeom>
            <a:avLst/>
            <a:gdLst>
              <a:gd name="connsiteX0" fmla="*/ 325421 w 6450717"/>
              <a:gd name="connsiteY0" fmla="*/ 0 h 4425696"/>
              <a:gd name="connsiteX1" fmla="*/ 6125296 w 6450717"/>
              <a:gd name="connsiteY1" fmla="*/ 0 h 4425696"/>
              <a:gd name="connsiteX2" fmla="*/ 6450717 w 6450717"/>
              <a:gd name="connsiteY2" fmla="*/ 325421 h 4425696"/>
              <a:gd name="connsiteX3" fmla="*/ 6450717 w 6450717"/>
              <a:gd name="connsiteY3" fmla="*/ 4100275 h 4425696"/>
              <a:gd name="connsiteX4" fmla="*/ 6125296 w 6450717"/>
              <a:gd name="connsiteY4" fmla="*/ 4425696 h 4425696"/>
              <a:gd name="connsiteX5" fmla="*/ 325421 w 6450717"/>
              <a:gd name="connsiteY5" fmla="*/ 4425696 h 4425696"/>
              <a:gd name="connsiteX6" fmla="*/ 0 w 6450717"/>
              <a:gd name="connsiteY6" fmla="*/ 4100275 h 4425696"/>
              <a:gd name="connsiteX7" fmla="*/ 0 w 6450717"/>
              <a:gd name="connsiteY7" fmla="*/ 325421 h 4425696"/>
              <a:gd name="connsiteX8" fmla="*/ 325421 w 6450717"/>
              <a:gd name="connsiteY8" fmla="*/ 0 h 44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0717" h="4425696">
                <a:moveTo>
                  <a:pt x="325421" y="0"/>
                </a:moveTo>
                <a:lnTo>
                  <a:pt x="6125296" y="0"/>
                </a:lnTo>
                <a:cubicBezTo>
                  <a:pt x="6305021" y="0"/>
                  <a:pt x="6450717" y="145696"/>
                  <a:pt x="6450717" y="325421"/>
                </a:cubicBezTo>
                <a:lnTo>
                  <a:pt x="6450717" y="4100275"/>
                </a:lnTo>
                <a:cubicBezTo>
                  <a:pt x="6450717" y="4280000"/>
                  <a:pt x="6305021" y="4425696"/>
                  <a:pt x="6125296" y="4425696"/>
                </a:cubicBezTo>
                <a:lnTo>
                  <a:pt x="325421" y="4425696"/>
                </a:lnTo>
                <a:cubicBezTo>
                  <a:pt x="145696" y="4425696"/>
                  <a:pt x="0" y="4280000"/>
                  <a:pt x="0" y="4100275"/>
                </a:cubicBezTo>
                <a:lnTo>
                  <a:pt x="0" y="325421"/>
                </a:lnTo>
                <a:cubicBezTo>
                  <a:pt x="0" y="145696"/>
                  <a:pt x="145696" y="0"/>
                  <a:pt x="325421"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287768" y="1828800"/>
            <a:ext cx="4297680" cy="4428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F94BF2A-D949-4DFB-9912-9D6234B797F2}"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408242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a:t>Click to edit Master title style</a:t>
            </a:r>
          </a:p>
        </p:txBody>
      </p:sp>
      <p:sp>
        <p:nvSpPr>
          <p:cNvPr id="9" name="Picture Placeholder 8">
            <a:extLst>
              <a:ext uri="{FF2B5EF4-FFF2-40B4-BE49-F238E27FC236}">
                <a16:creationId xmlns:a16="http://schemas.microsoft.com/office/drawing/2014/main" id="{F5F2F272-6D18-7E06-3E9A-D10C5C502195}"/>
              </a:ext>
            </a:extLst>
          </p:cNvPr>
          <p:cNvSpPr>
            <a:spLocks noGrp="1"/>
          </p:cNvSpPr>
          <p:nvPr>
            <p:ph type="pic" sz="quarter" idx="13"/>
          </p:nvPr>
        </p:nvSpPr>
        <p:spPr>
          <a:xfrm>
            <a:off x="510075" y="2293496"/>
            <a:ext cx="4775158" cy="4039043"/>
          </a:xfrm>
          <a:custGeom>
            <a:avLst/>
            <a:gdLst>
              <a:gd name="connsiteX0" fmla="*/ 305917 w 4855463"/>
              <a:gd name="connsiteY0" fmla="*/ 0 h 4039043"/>
              <a:gd name="connsiteX1" fmla="*/ 4549547 w 4855463"/>
              <a:gd name="connsiteY1" fmla="*/ 0 h 4039043"/>
              <a:gd name="connsiteX2" fmla="*/ 4849249 w 4855463"/>
              <a:gd name="connsiteY2" fmla="*/ 244264 h 4039043"/>
              <a:gd name="connsiteX3" fmla="*/ 4855463 w 4855463"/>
              <a:gd name="connsiteY3" fmla="*/ 305907 h 4039043"/>
              <a:gd name="connsiteX4" fmla="*/ 4855463 w 4855463"/>
              <a:gd name="connsiteY4" fmla="*/ 3733136 h 4039043"/>
              <a:gd name="connsiteX5" fmla="*/ 4849249 w 4855463"/>
              <a:gd name="connsiteY5" fmla="*/ 3794779 h 4039043"/>
              <a:gd name="connsiteX6" fmla="*/ 4549547 w 4855463"/>
              <a:gd name="connsiteY6" fmla="*/ 4039043 h 4039043"/>
              <a:gd name="connsiteX7" fmla="*/ 305917 w 4855463"/>
              <a:gd name="connsiteY7" fmla="*/ 4039043 h 4039043"/>
              <a:gd name="connsiteX8" fmla="*/ 0 w 4855463"/>
              <a:gd name="connsiteY8" fmla="*/ 3733126 h 4039043"/>
              <a:gd name="connsiteX9" fmla="*/ 0 w 4855463"/>
              <a:gd name="connsiteY9" fmla="*/ 305917 h 4039043"/>
              <a:gd name="connsiteX10" fmla="*/ 305917 w 4855463"/>
              <a:gd name="connsiteY10" fmla="*/ 0 h 403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463" h="4039043">
                <a:moveTo>
                  <a:pt x="305917" y="0"/>
                </a:moveTo>
                <a:lnTo>
                  <a:pt x="4549547" y="0"/>
                </a:lnTo>
                <a:cubicBezTo>
                  <a:pt x="4697381" y="0"/>
                  <a:pt x="4820723" y="104863"/>
                  <a:pt x="4849249" y="244264"/>
                </a:cubicBezTo>
                <a:lnTo>
                  <a:pt x="4855463" y="305907"/>
                </a:lnTo>
                <a:lnTo>
                  <a:pt x="4855463" y="3733136"/>
                </a:lnTo>
                <a:lnTo>
                  <a:pt x="4849249" y="3794779"/>
                </a:lnTo>
                <a:cubicBezTo>
                  <a:pt x="4820723" y="3934180"/>
                  <a:pt x="4697381" y="4039043"/>
                  <a:pt x="4549547" y="4039043"/>
                </a:cubicBezTo>
                <a:lnTo>
                  <a:pt x="305917" y="4039043"/>
                </a:lnTo>
                <a:cubicBezTo>
                  <a:pt x="136964" y="4039043"/>
                  <a:pt x="0" y="3902079"/>
                  <a:pt x="0" y="3733126"/>
                </a:cubicBezTo>
                <a:lnTo>
                  <a:pt x="0" y="305917"/>
                </a:lnTo>
                <a:cubicBezTo>
                  <a:pt x="0" y="136964"/>
                  <a:pt x="136964" y="0"/>
                  <a:pt x="305917"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563594C-FF61-4FB6-A5E4-597CB7D69CB6}"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364731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US"/>
              <a:t>Click to edit Master title style</a:t>
            </a:r>
          </a:p>
        </p:txBody>
      </p:sp>
      <p:sp>
        <p:nvSpPr>
          <p:cNvPr id="12" name="Picture Placeholder 11">
            <a:extLst>
              <a:ext uri="{FF2B5EF4-FFF2-40B4-BE49-F238E27FC236}">
                <a16:creationId xmlns:a16="http://schemas.microsoft.com/office/drawing/2014/main" id="{14639E5C-EF58-65A1-C364-F58DE761581C}"/>
              </a:ext>
            </a:extLst>
          </p:cNvPr>
          <p:cNvSpPr>
            <a:spLocks noGrp="1"/>
          </p:cNvSpPr>
          <p:nvPr>
            <p:ph type="pic" sz="quarter" idx="13"/>
          </p:nvPr>
        </p:nvSpPr>
        <p:spPr>
          <a:xfrm>
            <a:off x="510075" y="2293494"/>
            <a:ext cx="3666744" cy="4039044"/>
          </a:xfrm>
          <a:custGeom>
            <a:avLst/>
            <a:gdLst>
              <a:gd name="connsiteX0" fmla="*/ 292716 w 3666744"/>
              <a:gd name="connsiteY0" fmla="*/ 0 h 4039044"/>
              <a:gd name="connsiteX1" fmla="*/ 3374028 w 3666744"/>
              <a:gd name="connsiteY1" fmla="*/ 0 h 4039044"/>
              <a:gd name="connsiteX2" fmla="*/ 3666744 w 3666744"/>
              <a:gd name="connsiteY2" fmla="*/ 292716 h 4039044"/>
              <a:gd name="connsiteX3" fmla="*/ 3666744 w 3666744"/>
              <a:gd name="connsiteY3" fmla="*/ 3746328 h 4039044"/>
              <a:gd name="connsiteX4" fmla="*/ 3374028 w 3666744"/>
              <a:gd name="connsiteY4" fmla="*/ 4039044 h 4039044"/>
              <a:gd name="connsiteX5" fmla="*/ 292716 w 3666744"/>
              <a:gd name="connsiteY5" fmla="*/ 4039044 h 4039044"/>
              <a:gd name="connsiteX6" fmla="*/ 0 w 3666744"/>
              <a:gd name="connsiteY6" fmla="*/ 3746328 h 4039044"/>
              <a:gd name="connsiteX7" fmla="*/ 0 w 3666744"/>
              <a:gd name="connsiteY7" fmla="*/ 292716 h 4039044"/>
              <a:gd name="connsiteX8" fmla="*/ 292716 w 3666744"/>
              <a:gd name="connsiteY8" fmla="*/ 0 h 40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6744" h="4039044">
                <a:moveTo>
                  <a:pt x="292716" y="0"/>
                </a:moveTo>
                <a:lnTo>
                  <a:pt x="3374028" y="0"/>
                </a:lnTo>
                <a:cubicBezTo>
                  <a:pt x="3535691" y="0"/>
                  <a:pt x="3666744" y="131053"/>
                  <a:pt x="3666744" y="292716"/>
                </a:cubicBezTo>
                <a:lnTo>
                  <a:pt x="3666744" y="3746328"/>
                </a:lnTo>
                <a:cubicBezTo>
                  <a:pt x="3666744" y="3907991"/>
                  <a:pt x="3535691" y="4039044"/>
                  <a:pt x="3374028" y="4039044"/>
                </a:cubicBezTo>
                <a:lnTo>
                  <a:pt x="292716" y="4039044"/>
                </a:lnTo>
                <a:cubicBezTo>
                  <a:pt x="131053" y="4039044"/>
                  <a:pt x="0" y="3907991"/>
                  <a:pt x="0" y="3746328"/>
                </a:cubicBezTo>
                <a:lnTo>
                  <a:pt x="0" y="292716"/>
                </a:lnTo>
                <a:cubicBezTo>
                  <a:pt x="0" y="131053"/>
                  <a:pt x="131053" y="0"/>
                  <a:pt x="29271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9D205C6-AA77-4A66-BB27-EE68DDD0D193}"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528468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g Number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782804"/>
            <a:ext cx="11201400" cy="4206240"/>
          </a:xfrm>
        </p:spPr>
        <p:txBody>
          <a:bodyPr>
            <a:normAutofit/>
          </a:bodyPr>
          <a:lstStyle>
            <a:lvl1pPr algn="ctr">
              <a:defRPr sz="27800">
                <a:solidFill>
                  <a:schemeClr val="tx2">
                    <a:lumMod val="90000"/>
                    <a:lumOff val="10000"/>
                  </a:schemeClr>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64F05DF3-EEC7-45DF-A943-3E12702079E5}" type="datetime1">
              <a:rPr lang="en-US" smtClean="0"/>
              <a:t>10/19/2025</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493775" y="4989044"/>
            <a:ext cx="11201399" cy="1225296"/>
          </a:xfrm>
        </p:spPr>
        <p:txBody>
          <a:bodyPr>
            <a:normAutofit/>
          </a:bodyPr>
          <a:lstStyle>
            <a:lvl1pPr marL="0" indent="0" algn="ctr">
              <a:buNone/>
              <a:defRPr sz="2400">
                <a:solidFill>
                  <a:schemeClr val="tx2">
                    <a:lumMod val="90000"/>
                    <a:lumOff val="10000"/>
                  </a:schemeClr>
                </a:solidFill>
              </a:defRPr>
            </a:lvl1pPr>
            <a:lvl2pPr marL="228600" indent="0" algn="ctr">
              <a:buNone/>
              <a:defRPr sz="2000">
                <a:solidFill>
                  <a:schemeClr val="tx2">
                    <a:lumMod val="90000"/>
                    <a:lumOff val="10000"/>
                  </a:schemeClr>
                </a:solidFill>
              </a:defRPr>
            </a:lvl2pPr>
            <a:lvl3pPr marL="457200" indent="0" algn="ctr">
              <a:buNone/>
              <a:defRPr sz="1800">
                <a:solidFill>
                  <a:schemeClr val="tx2">
                    <a:lumMod val="90000"/>
                    <a:lumOff val="10000"/>
                  </a:schemeClr>
                </a:solidFill>
              </a:defRPr>
            </a:lvl3pPr>
            <a:lvl4pPr marL="685800" indent="0" algn="ctr">
              <a:buNone/>
              <a:defRPr sz="1600">
                <a:solidFill>
                  <a:schemeClr val="tx2">
                    <a:lumMod val="90000"/>
                    <a:lumOff val="10000"/>
                  </a:schemeClr>
                </a:solidFill>
              </a:defRPr>
            </a:lvl4pPr>
            <a:lvl5pPr marL="914400" indent="0" algn="ctr">
              <a:buNone/>
              <a:defRPr sz="1400">
                <a:solidFill>
                  <a:schemeClr val="tx2">
                    <a:lumMod val="90000"/>
                    <a:lumOff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1046895"/>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782804"/>
            <a:ext cx="11201400" cy="4206240"/>
          </a:xfrm>
        </p:spPr>
        <p:txBody>
          <a:bodyPr>
            <a:normAutofit/>
          </a:bodyPr>
          <a:lstStyle>
            <a:lvl1pPr algn="ctr">
              <a:defRPr sz="27800"/>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4F39EAFF-A363-4554-A2A5-F61FABD0CE04}" type="datetime1">
              <a:rPr lang="en-US" smtClean="0"/>
              <a:t>10/19/2025</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493776" y="4989044"/>
            <a:ext cx="11201400" cy="1225296"/>
          </a:xfrm>
        </p:spPr>
        <p:txBody>
          <a:bodyPr>
            <a:normAutofit/>
          </a:bodyPr>
          <a:lstStyle>
            <a:lvl1pPr marL="0" indent="0" algn="ctr">
              <a:buNone/>
              <a:defRPr sz="2800"/>
            </a:lvl1pPr>
            <a:lvl2pPr marL="228600" indent="0" algn="ctr">
              <a:buNone/>
              <a:defRPr sz="2400"/>
            </a:lvl2pPr>
            <a:lvl3pPr marL="457200" indent="0" algn="ctr">
              <a:buNone/>
              <a:defRPr sz="2000"/>
            </a:lvl3pPr>
            <a:lvl4pPr marL="685800" indent="0" algn="ctr">
              <a:buNone/>
              <a:defRPr sz="1800"/>
            </a:lvl4pPr>
            <a:lvl5pPr marL="914400" indent="0" algn="ct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3732738"/>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g Number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29768" y="603504"/>
            <a:ext cx="11201400" cy="4206240"/>
          </a:xfrm>
        </p:spPr>
        <p:txBody>
          <a:bodyPr>
            <a:normAutofit/>
          </a:bodyPr>
          <a:lstStyle>
            <a:lvl1pPr algn="l">
              <a:defRPr sz="27800">
                <a:solidFill>
                  <a:schemeClr val="tx2">
                    <a:lumMod val="90000"/>
                    <a:lumOff val="10000"/>
                  </a:schemeClr>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90F47950-0717-4110-9557-F08D8A545BF8}" type="datetime1">
              <a:rPr lang="en-US" smtClean="0"/>
              <a:t>10/19/2025</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429768" y="4809744"/>
            <a:ext cx="5897880" cy="1353312"/>
          </a:xfrm>
        </p:spPr>
        <p:txBody>
          <a:bodyPr>
            <a:normAutofit/>
          </a:bodyPr>
          <a:lstStyle>
            <a:lvl1pPr marL="0" indent="0" algn="l">
              <a:buNone/>
              <a:defRPr sz="2800">
                <a:solidFill>
                  <a:schemeClr val="tx2">
                    <a:lumMod val="90000"/>
                    <a:lumOff val="10000"/>
                  </a:schemeClr>
                </a:solidFill>
              </a:defRPr>
            </a:lvl1pPr>
            <a:lvl2pPr marL="228600" indent="0" algn="l">
              <a:buNone/>
              <a:defRPr sz="2400">
                <a:solidFill>
                  <a:schemeClr val="tx2">
                    <a:lumMod val="90000"/>
                    <a:lumOff val="10000"/>
                  </a:schemeClr>
                </a:solidFill>
              </a:defRPr>
            </a:lvl2pPr>
            <a:lvl3pPr marL="457200" indent="0" algn="l">
              <a:buNone/>
              <a:defRPr sz="2000">
                <a:solidFill>
                  <a:schemeClr val="tx2">
                    <a:lumMod val="90000"/>
                    <a:lumOff val="10000"/>
                  </a:schemeClr>
                </a:solidFill>
              </a:defRPr>
            </a:lvl3pPr>
            <a:lvl4pPr marL="685800" indent="0" algn="l">
              <a:buNone/>
              <a:defRPr sz="1800">
                <a:solidFill>
                  <a:schemeClr val="tx2">
                    <a:lumMod val="90000"/>
                    <a:lumOff val="10000"/>
                  </a:schemeClr>
                </a:solidFill>
              </a:defRPr>
            </a:lvl4pPr>
            <a:lvl5pPr marL="914400" indent="0" algn="l">
              <a:buNone/>
              <a:defRPr sz="1600">
                <a:solidFill>
                  <a:schemeClr val="tx2">
                    <a:lumMod val="90000"/>
                    <a:lumOff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605007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hoto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anchor="b">
            <a:normAutofit/>
          </a:bodyPr>
          <a:lstStyle>
            <a:lvl1pPr algn="l">
              <a:defRPr sz="4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anchor="t">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Picture Placeholder 6">
            <a:extLst>
              <a:ext uri="{FF2B5EF4-FFF2-40B4-BE49-F238E27FC236}">
                <a16:creationId xmlns:a16="http://schemas.microsoft.com/office/drawing/2014/main" id="{F9A648C8-0436-6FAF-8B52-BA15EFB5F90C}"/>
              </a:ext>
            </a:extLst>
          </p:cNvPr>
          <p:cNvSpPr>
            <a:spLocks noGrp="1"/>
          </p:cNvSpPr>
          <p:nvPr>
            <p:ph type="pic" sz="quarter" idx="13"/>
          </p:nvPr>
        </p:nvSpPr>
        <p:spPr>
          <a:xfrm>
            <a:off x="342901" y="343038"/>
            <a:ext cx="11506200" cy="4792766"/>
          </a:xfrm>
          <a:custGeom>
            <a:avLst/>
            <a:gdLst>
              <a:gd name="connsiteX0" fmla="*/ 292023 w 11506200"/>
              <a:gd name="connsiteY0" fmla="*/ 0 h 4792766"/>
              <a:gd name="connsiteX1" fmla="*/ 11214177 w 11506200"/>
              <a:gd name="connsiteY1" fmla="*/ 0 h 4792766"/>
              <a:gd name="connsiteX2" fmla="*/ 11506200 w 11506200"/>
              <a:gd name="connsiteY2" fmla="*/ 292023 h 4792766"/>
              <a:gd name="connsiteX3" fmla="*/ 11506200 w 11506200"/>
              <a:gd name="connsiteY3" fmla="*/ 4500743 h 4792766"/>
              <a:gd name="connsiteX4" fmla="*/ 11214177 w 11506200"/>
              <a:gd name="connsiteY4" fmla="*/ 4792766 h 4792766"/>
              <a:gd name="connsiteX5" fmla="*/ 292023 w 11506200"/>
              <a:gd name="connsiteY5" fmla="*/ 4792766 h 4792766"/>
              <a:gd name="connsiteX6" fmla="*/ 0 w 11506200"/>
              <a:gd name="connsiteY6" fmla="*/ 4500743 h 4792766"/>
              <a:gd name="connsiteX7" fmla="*/ 0 w 11506200"/>
              <a:gd name="connsiteY7" fmla="*/ 292023 h 4792766"/>
              <a:gd name="connsiteX8" fmla="*/ 292023 w 11506200"/>
              <a:gd name="connsiteY8" fmla="*/ 0 h 47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4792766">
                <a:moveTo>
                  <a:pt x="292023" y="0"/>
                </a:moveTo>
                <a:lnTo>
                  <a:pt x="11214177" y="0"/>
                </a:lnTo>
                <a:cubicBezTo>
                  <a:pt x="11375457" y="0"/>
                  <a:pt x="11506200" y="130743"/>
                  <a:pt x="11506200" y="292023"/>
                </a:cubicBezTo>
                <a:lnTo>
                  <a:pt x="11506200" y="4500743"/>
                </a:lnTo>
                <a:cubicBezTo>
                  <a:pt x="11506200" y="4662023"/>
                  <a:pt x="11375457" y="4792766"/>
                  <a:pt x="11214177" y="4792766"/>
                </a:cubicBezTo>
                <a:lnTo>
                  <a:pt x="292023" y="4792766"/>
                </a:lnTo>
                <a:cubicBezTo>
                  <a:pt x="130743" y="4792766"/>
                  <a:pt x="0" y="4662023"/>
                  <a:pt x="0" y="4500743"/>
                </a:cubicBezTo>
                <a:lnTo>
                  <a:pt x="0" y="292023"/>
                </a:lnTo>
                <a:cubicBezTo>
                  <a:pt x="0" y="130743"/>
                  <a:pt x="130743" y="0"/>
                  <a:pt x="292023" y="0"/>
                </a:cubicBezTo>
                <a:close/>
              </a:path>
            </a:pathLst>
          </a:custGeom>
          <a:blipFill>
            <a:blip r:embed="rId2"/>
            <a:stretch>
              <a:fillRect/>
            </a:stretch>
          </a:blipFill>
        </p:spPr>
        <p:txBody>
          <a:bodyPr wrap="square">
            <a:noAutofit/>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tx2"/>
                </a:solidFill>
                <a:effectLst/>
              </a:defRPr>
            </a:lvl1pPr>
          </a:lstStyle>
          <a:p>
            <a:fld id="{A94E042F-6826-4E41-A6B0-8BF606E4151E}" type="datetime1">
              <a:rPr lang="en-US" smtClean="0"/>
              <a:t>10/19/2025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tx2"/>
                </a:solidFill>
                <a:effectLst/>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a:lstStyle>
            <a:lvl1pPr>
              <a:defRPr>
                <a:solidFill>
                  <a:schemeClr val="tx2"/>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977676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B911F94A-833D-4D19-8ACB-52DAEF08569A}" type="datetime1">
              <a:rPr lang="en-US" smtClean="0"/>
              <a:t>10/19/2025</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9610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499616" y="1823376"/>
            <a:ext cx="9198864" cy="2875175"/>
          </a:xfrm>
        </p:spPr>
        <p:txBody>
          <a:bodyPr anchor="ctr">
            <a:normAutofit/>
          </a:bodyPr>
          <a:lstStyle>
            <a:lvl1pPr>
              <a:defRPr sz="440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350C3A70-5484-4418-A739-7B973E09E7E8}" type="datetime1">
              <a:rPr lang="en-US" smtClean="0"/>
              <a:t>10/19/2025</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499616" y="5276088"/>
            <a:ext cx="9198864" cy="466344"/>
          </a:xfrm>
        </p:spPr>
        <p:txBody>
          <a:bodyPr>
            <a:normAutofit/>
          </a:bodyPr>
          <a:lstStyle>
            <a:lvl1pPr marL="0" indent="0">
              <a:buNone/>
              <a:defRPr sz="2200" b="1">
                <a:solidFill>
                  <a:schemeClr val="tx2">
                    <a:lumMod val="75000"/>
                    <a:lumOff val="25000"/>
                  </a:schemeClr>
                </a:solidFill>
              </a:defRPr>
            </a:lvl1pPr>
            <a:lvl2pPr marL="228600" indent="0">
              <a:buNone/>
              <a:defRPr sz="2000" b="1">
                <a:solidFill>
                  <a:schemeClr val="tx2">
                    <a:lumMod val="75000"/>
                    <a:lumOff val="25000"/>
                  </a:schemeClr>
                </a:solidFill>
              </a:defRPr>
            </a:lvl2pPr>
            <a:lvl3pPr marL="457200" indent="0">
              <a:buNone/>
              <a:defRPr sz="1800" b="1">
                <a:solidFill>
                  <a:schemeClr val="tx2">
                    <a:lumMod val="75000"/>
                    <a:lumOff val="25000"/>
                  </a:schemeClr>
                </a:solidFill>
              </a:defRPr>
            </a:lvl3pPr>
            <a:lvl4pPr marL="685800" indent="0">
              <a:buNone/>
              <a:defRPr sz="1600" b="1">
                <a:solidFill>
                  <a:schemeClr val="tx2">
                    <a:lumMod val="75000"/>
                    <a:lumOff val="25000"/>
                  </a:schemeClr>
                </a:solidFill>
              </a:defRPr>
            </a:lvl4pPr>
            <a:lvl5pPr marL="914400" indent="0">
              <a:buNone/>
              <a:defRPr sz="1400" b="1">
                <a:solidFill>
                  <a:schemeClr val="tx2">
                    <a:lumMod val="75000"/>
                    <a:lumOff val="25000"/>
                  </a:schemeClr>
                </a:solidFill>
              </a:defRPr>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07820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4A9563B-AAD5-FEB6-A529-82D8BF95E524}"/>
              </a:ext>
            </a:extLst>
          </p:cNvPr>
          <p:cNvSpPr/>
          <p:nvPr userDrawn="1"/>
        </p:nvSpPr>
        <p:spPr>
          <a:xfrm>
            <a:off x="806386" y="760151"/>
            <a:ext cx="10579222" cy="5337698"/>
          </a:xfrm>
          <a:prstGeom prst="roundRect">
            <a:avLst>
              <a:gd name="adj" fmla="val 6093"/>
            </a:avLst>
          </a:pr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655064" y="2092751"/>
            <a:ext cx="8695944" cy="2128102"/>
          </a:xfrm>
        </p:spPr>
        <p:txBody>
          <a:bodyPr anchor="ctr">
            <a:normAutofit/>
          </a:bodyPr>
          <a:lstStyle>
            <a:lvl1pPr>
              <a:lnSpc>
                <a:spcPct val="100000"/>
              </a:lnSpc>
              <a:defRPr sz="380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23A9960C-742D-4508-821A-E36FD033CDBF}" type="datetime1">
              <a:rPr lang="en-US" smtClean="0"/>
              <a:t>10/19/2025</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655064" y="5120640"/>
            <a:ext cx="8695944" cy="621792"/>
          </a:xfrm>
        </p:spPr>
        <p:txBody>
          <a:bodyPr vert="horz" lIns="91440" tIns="45720" rIns="91440" bIns="45720" rtlCol="0" anchor="ctr">
            <a:normAutofit/>
          </a:bodyPr>
          <a:lstStyle>
            <a:lvl1pPr marL="0" indent="0">
              <a:buNone/>
              <a:defRPr lang="en-US" b="1" dirty="0"/>
            </a:lvl1pPr>
            <a:lvl2pPr marL="228600" indent="0">
              <a:buNone/>
              <a:defRPr lang="en-US" b="1" dirty="0"/>
            </a:lvl2pPr>
            <a:lvl3pPr marL="457200" indent="0">
              <a:buNone/>
              <a:defRPr lang="en-US" b="1" dirty="0"/>
            </a:lvl3pPr>
            <a:lvl4pPr marL="685800" indent="0">
              <a:buNone/>
              <a:defRPr lang="en-US" b="1" dirty="0"/>
            </a:lvl4pPr>
            <a:lvl5pPr marL="914400" indent="0">
              <a:buNone/>
              <a:defRPr lang="en-US" b="1" dirty="0"/>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75573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Quote 3">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29768" y="438912"/>
            <a:ext cx="9619488" cy="4526280"/>
          </a:xfrm>
        </p:spPr>
        <p:txBody>
          <a:bodyPr anchor="ctr">
            <a:normAutofit/>
          </a:bodyPr>
          <a:lstStyle>
            <a:lvl1pPr algn="l">
              <a:lnSpc>
                <a:spcPct val="100000"/>
              </a:lnSpc>
              <a:defRPr sz="4800">
                <a:solidFill>
                  <a:schemeClr val="tx1"/>
                </a:solidFill>
              </a:defRPr>
            </a:lvl1pPr>
          </a:lstStyle>
          <a:p>
            <a:r>
              <a:rPr lang="en-US"/>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anchor="b">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B7E0D0A5-9A76-413F-B8E0-5A45841D7E46}" type="datetime1">
              <a:rPr lang="en-US" smtClean="0"/>
              <a:t>10/19/2025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203788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Quot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29768" y="1179576"/>
            <a:ext cx="9317736" cy="3785616"/>
          </a:xfrm>
        </p:spPr>
        <p:txBody>
          <a:bodyPr anchor="b">
            <a:normAutofit/>
          </a:bodyPr>
          <a:lstStyle>
            <a:lvl1pPr algn="l">
              <a:lnSpc>
                <a:spcPct val="100000"/>
              </a:lnSpc>
              <a:defRPr sz="4800">
                <a:solidFill>
                  <a:schemeClr val="tx1"/>
                </a:solidFill>
              </a:defRPr>
            </a:lvl1pPr>
          </a:lstStyle>
          <a:p>
            <a:r>
              <a:rPr lang="en-US"/>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anchor="ct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ED0AF003-CBE1-47D7-BB91-14D8E3A57039}" type="datetime1">
              <a:rPr lang="en-US" smtClean="0"/>
              <a:t>10/19/2025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366158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US"/>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430213" y="2020825"/>
            <a:ext cx="5211762"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381750" y="2020824"/>
            <a:ext cx="521335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8FEEC48-96C8-40C8-BC32-68BFC261013A}" type="datetime1">
              <a:rPr lang="en-US" smtClean="0"/>
              <a:t>10/19/2025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021181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430213" y="2020888"/>
            <a:ext cx="5211762"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381750" y="2020888"/>
            <a:ext cx="521335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E7079F91-8FDB-4AB3-84FB-6B8E68AF702B}" type="datetime1">
              <a:rPr lang="en-US" smtClean="0"/>
              <a:t>10/19/2025</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736077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0061D436-D43A-4662-BADB-33E2F793B997}" type="datetime1">
              <a:rPr lang="en-US" smtClean="0"/>
              <a:t>10/19/2025</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664834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21DC9DBE-31FF-4D71-B719-92EBAC3193CE}" type="datetime1">
              <a:rPr lang="en-US" smtClean="0"/>
              <a:t>10/19/2025</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43360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29768" y="553616"/>
            <a:ext cx="3595634" cy="1757505"/>
          </a:xfr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29769"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66741" cy="5752566"/>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62F576B-5432-44C5-AE72-B8C78722FE99}" type="datetime1">
              <a:rPr lang="en-US" smtClean="0"/>
              <a:t>10/19/2025</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21493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anchor="t">
            <a:normAutofit/>
          </a:bodyPr>
          <a:lstStyle>
            <a:lvl1pPr algn="l">
              <a:defRPr sz="52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p:nvPr>
        </p:nvSpPr>
        <p:spPr>
          <a:xfrm>
            <a:off x="5591348"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dpi="0" rotWithShape="1">
            <a:blip r:embed="rId2"/>
            <a:srcRect/>
            <a:stretch>
              <a:fillRect/>
            </a:stretch>
          </a:blipFill>
        </p:spPr>
        <p:txBody>
          <a:bodyPr wrap="square">
            <a:noAutofit/>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3E408205-B154-4943-AEBC-86E16421E5DB}" type="datetime1">
              <a:rPr lang="en-US" smtClean="0"/>
              <a:t>10/19/2025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7442620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713996" cy="2212313"/>
          </a:xfr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Picture Placeholder 2">
            <a:extLst>
              <a:ext uri="{FF2B5EF4-FFF2-40B4-BE49-F238E27FC236}">
                <a16:creationId xmlns:a16="http://schemas.microsoft.com/office/drawing/2014/main" id="{ADACA751-BBB2-3E33-EA6C-54B4A7F6842B}"/>
              </a:ext>
            </a:extLst>
          </p:cNvPr>
          <p:cNvSpPr>
            <a:spLocks noGrp="1"/>
          </p:cNvSpPr>
          <p:nvPr>
            <p:ph type="pic" idx="1"/>
          </p:nvPr>
        </p:nvSpPr>
        <p:spPr>
          <a:xfrm>
            <a:off x="5063319" y="342901"/>
            <a:ext cx="6785782" cy="6172198"/>
          </a:xfrm>
          <a:custGeom>
            <a:avLst/>
            <a:gdLst>
              <a:gd name="connsiteX0" fmla="*/ 264355 w 6785782"/>
              <a:gd name="connsiteY0" fmla="*/ 0 h 6172198"/>
              <a:gd name="connsiteX1" fmla="*/ 6521427 w 6785782"/>
              <a:gd name="connsiteY1" fmla="*/ 0 h 6172198"/>
              <a:gd name="connsiteX2" fmla="*/ 6785782 w 6785782"/>
              <a:gd name="connsiteY2" fmla="*/ 264355 h 6172198"/>
              <a:gd name="connsiteX3" fmla="*/ 6785782 w 6785782"/>
              <a:gd name="connsiteY3" fmla="*/ 5907843 h 6172198"/>
              <a:gd name="connsiteX4" fmla="*/ 6521427 w 6785782"/>
              <a:gd name="connsiteY4" fmla="*/ 6172198 h 6172198"/>
              <a:gd name="connsiteX5" fmla="*/ 264355 w 6785782"/>
              <a:gd name="connsiteY5" fmla="*/ 6172198 h 6172198"/>
              <a:gd name="connsiteX6" fmla="*/ 0 w 6785782"/>
              <a:gd name="connsiteY6" fmla="*/ 5907843 h 6172198"/>
              <a:gd name="connsiteX7" fmla="*/ 0 w 6785782"/>
              <a:gd name="connsiteY7" fmla="*/ 264355 h 6172198"/>
              <a:gd name="connsiteX8" fmla="*/ 264355 w 6785782"/>
              <a:gd name="connsiteY8" fmla="*/ 0 h 617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85782" h="6172198">
                <a:moveTo>
                  <a:pt x="264355" y="0"/>
                </a:moveTo>
                <a:lnTo>
                  <a:pt x="6521427" y="0"/>
                </a:lnTo>
                <a:cubicBezTo>
                  <a:pt x="6667426" y="0"/>
                  <a:pt x="6785782" y="118356"/>
                  <a:pt x="6785782" y="264355"/>
                </a:cubicBezTo>
                <a:lnTo>
                  <a:pt x="6785782" y="5907843"/>
                </a:lnTo>
                <a:cubicBezTo>
                  <a:pt x="6785782" y="6053842"/>
                  <a:pt x="6667426" y="6172198"/>
                  <a:pt x="6521427" y="6172198"/>
                </a:cubicBezTo>
                <a:lnTo>
                  <a:pt x="264355" y="6172198"/>
                </a:lnTo>
                <a:cubicBezTo>
                  <a:pt x="118356" y="6172198"/>
                  <a:pt x="0" y="6053842"/>
                  <a:pt x="0" y="5907843"/>
                </a:cubicBezTo>
                <a:lnTo>
                  <a:pt x="0" y="264355"/>
                </a:lnTo>
                <a:cubicBezTo>
                  <a:pt x="0" y="118356"/>
                  <a:pt x="118356" y="0"/>
                  <a:pt x="264355" y="0"/>
                </a:cubicBezTo>
                <a:close/>
              </a:path>
            </a:pathLst>
          </a:custGeom>
          <a:blipFill>
            <a:blip r:embed="rId2"/>
            <a:stretch>
              <a:fillRect/>
            </a:stretch>
          </a:blipFill>
        </p:spPr>
        <p:txBody>
          <a:bodyPr wrap="square">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4366CE1-0051-42BD-BBD3-CB4EC65FC51D}" type="datetime1">
              <a:rPr lang="en-US" smtClean="0"/>
              <a:t>10/19/2025</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080640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Autofit/>
          </a:bodyPr>
          <a:lstStyle>
            <a:lvl1pPr>
              <a:defRPr sz="80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D404B75-5BA7-423E-A6AE-B3781CB72AA9}"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04916540"/>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7370064" cy="1842020"/>
          </a:xfrm>
        </p:spPr>
        <p:txBody>
          <a:bodyPr anchor="b">
            <a:norm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7370064" cy="22311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AFC1F7B-2472-4057-932A-A13696216B5F}" type="datetime1">
              <a:rPr lang="en-US" smtClean="0"/>
              <a:t>10/19/2025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6926085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30952" cy="3739896"/>
          </a:xfrm>
        </p:spPr>
        <p:txBody>
          <a:bodyPr anchor="t">
            <a:normAutofit/>
          </a:bodyPr>
          <a:lstStyle>
            <a:lvl1pPr algn="l">
              <a:defRPr sz="6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BD144122-2A67-493C-895E-2682608B0F6A}" type="datetime1">
              <a:rPr lang="en-US" smtClean="0"/>
              <a:t>10/19/2025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
        <p:nvSpPr>
          <p:cNvPr id="11" name="Picture Placeholder 6">
            <a:extLst>
              <a:ext uri="{FF2B5EF4-FFF2-40B4-BE49-F238E27FC236}">
                <a16:creationId xmlns:a16="http://schemas.microsoft.com/office/drawing/2014/main" id="{8F28510C-0939-D915-FCC8-7D8AD4475782}"/>
              </a:ext>
            </a:extLst>
          </p:cNvPr>
          <p:cNvSpPr>
            <a:spLocks noGrp="1"/>
          </p:cNvSpPr>
          <p:nvPr>
            <p:ph type="pic" sz="quarter" idx="13"/>
          </p:nvPr>
        </p:nvSpPr>
        <p:spPr>
          <a:xfrm>
            <a:off x="6517247" y="342900"/>
            <a:ext cx="5334000" cy="6172200"/>
          </a:xfrm>
          <a:custGeom>
            <a:avLst/>
            <a:gdLst>
              <a:gd name="connsiteX0" fmla="*/ 305905 w 5334000"/>
              <a:gd name="connsiteY0" fmla="*/ 0 h 6172200"/>
              <a:gd name="connsiteX1" fmla="*/ 5028095 w 5334000"/>
              <a:gd name="connsiteY1" fmla="*/ 0 h 6172200"/>
              <a:gd name="connsiteX2" fmla="*/ 5334000 w 5334000"/>
              <a:gd name="connsiteY2" fmla="*/ 305905 h 6172200"/>
              <a:gd name="connsiteX3" fmla="*/ 5334000 w 5334000"/>
              <a:gd name="connsiteY3" fmla="*/ 5866295 h 6172200"/>
              <a:gd name="connsiteX4" fmla="*/ 5028095 w 5334000"/>
              <a:gd name="connsiteY4" fmla="*/ 6172200 h 6172200"/>
              <a:gd name="connsiteX5" fmla="*/ 305905 w 5334000"/>
              <a:gd name="connsiteY5" fmla="*/ 6172200 h 6172200"/>
              <a:gd name="connsiteX6" fmla="*/ 0 w 5334000"/>
              <a:gd name="connsiteY6" fmla="*/ 5866295 h 6172200"/>
              <a:gd name="connsiteX7" fmla="*/ 0 w 5334000"/>
              <a:gd name="connsiteY7" fmla="*/ 305905 h 6172200"/>
              <a:gd name="connsiteX8" fmla="*/ 305905 w 53340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6172200">
                <a:moveTo>
                  <a:pt x="305905" y="0"/>
                </a:moveTo>
                <a:lnTo>
                  <a:pt x="5028095" y="0"/>
                </a:lnTo>
                <a:cubicBezTo>
                  <a:pt x="5197042" y="0"/>
                  <a:pt x="5334000" y="136958"/>
                  <a:pt x="5334000" y="305905"/>
                </a:cubicBezTo>
                <a:lnTo>
                  <a:pt x="5334000" y="5866295"/>
                </a:lnTo>
                <a:cubicBezTo>
                  <a:pt x="5334000" y="6035242"/>
                  <a:pt x="5197042" y="6172200"/>
                  <a:pt x="5028095" y="6172200"/>
                </a:cubicBezTo>
                <a:lnTo>
                  <a:pt x="305905" y="6172200"/>
                </a:lnTo>
                <a:cubicBezTo>
                  <a:pt x="136958" y="6172200"/>
                  <a:pt x="0" y="6035242"/>
                  <a:pt x="0" y="5866295"/>
                </a:cubicBezTo>
                <a:lnTo>
                  <a:pt x="0" y="305905"/>
                </a:lnTo>
                <a:cubicBezTo>
                  <a:pt x="0" y="136958"/>
                  <a:pt x="136958" y="0"/>
                  <a:pt x="305905" y="0"/>
                </a:cubicBezTo>
                <a:close/>
              </a:path>
            </a:pathLst>
          </a:custGeom>
          <a:blipFill>
            <a:blip r:embed="rId2"/>
            <a:stretch>
              <a:fillRect/>
            </a:stretch>
          </a:blipFill>
        </p:spPr>
        <p:txBody>
          <a:bodyPr wrap="square">
            <a:noAutofit/>
          </a:bodyPr>
          <a:lstStyle/>
          <a:p>
            <a:endParaRPr lang="en-US" dirty="0"/>
          </a:p>
        </p:txBody>
      </p:sp>
    </p:spTree>
    <p:extLst>
      <p:ext uri="{BB962C8B-B14F-4D97-AF65-F5344CB8AC3E}">
        <p14:creationId xmlns:p14="http://schemas.microsoft.com/office/powerpoint/2010/main" val="15499485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anchor="t">
            <a:normAutofit/>
          </a:bodyPr>
          <a:lstStyle>
            <a:lvl1pPr algn="l">
              <a:defRPr sz="5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p:nvPr>
        </p:nvSpPr>
        <p:spPr>
          <a:xfrm>
            <a:off x="347472"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a:blip r:embed="rId2"/>
            <a:stretch>
              <a:fillRect/>
            </a:stretch>
          </a:blipFill>
        </p:spPr>
        <p:txBody>
          <a:bodyPr wrap="square">
            <a:noAutofit/>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486A74E5-A9C0-4E5C-851E-13F6D920EA1A}" type="datetime1">
              <a:rPr lang="en-US" smtClean="0"/>
              <a:t>10/19/2025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9804991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7A12A6-507C-2714-2F24-09ADE11584C5}"/>
              </a:ext>
            </a:extLst>
          </p:cNvPr>
          <p:cNvSpPr/>
          <p:nvPr userDrawn="1"/>
        </p:nvSpPr>
        <p:spPr>
          <a:xfrm>
            <a:off x="0" y="0"/>
            <a:ext cx="12192000" cy="6858000"/>
          </a:xfrm>
          <a:prstGeom prst="rect">
            <a:avLst/>
          </a:prstGeom>
          <a:solidFill>
            <a:schemeClr val="bg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9768" y="1810512"/>
            <a:ext cx="7772400" cy="4562856"/>
          </a:xfrm>
        </p:spPr>
        <p:txBody>
          <a:bodyPr anchor="b">
            <a:normAutofit/>
          </a:bodyPr>
          <a:lstStyle>
            <a:lvl1pPr>
              <a:defRPr sz="8000">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7FDC7299-89AC-DB5B-B75E-E02A0040A62D}"/>
              </a:ext>
            </a:extLst>
          </p:cNvPr>
          <p:cNvSpPr>
            <a:spLocks noGrp="1"/>
          </p:cNvSpPr>
          <p:nvPr>
            <p:ph type="body" idx="1"/>
          </p:nvPr>
        </p:nvSpPr>
        <p:spPr>
          <a:xfrm>
            <a:off x="429768" y="429768"/>
            <a:ext cx="7772400" cy="786384"/>
          </a:xfrm>
        </p:spPr>
        <p:txBody>
          <a:bodyPr>
            <a:normAutofit/>
          </a:bodyPr>
          <a:lstStyle>
            <a:lvl1pPr marL="0" indent="0">
              <a:buNone/>
              <a:defRPr sz="20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2"/>
                </a:solidFill>
              </a:defRPr>
            </a:lvl1pPr>
          </a:lstStyle>
          <a:p>
            <a:fld id="{3188DBF3-F598-4A31-8E9B-511F7F0D5E47}" type="datetime1">
              <a:rPr lang="en-US" smtClean="0"/>
              <a:t>10/19/2025</a:t>
            </a:fld>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2"/>
                </a:solidFill>
              </a:defRPr>
            </a:lvl1pPr>
          </a:lstStyle>
          <a:p>
            <a:fld id="{84145AC3-CC88-4C8A-A6CE-8D44921B6A23}" type="slidenum">
              <a:rPr lang="en-US" smtClean="0"/>
              <a:pPr/>
              <a:t>‹#›</a:t>
            </a:fld>
            <a:endParaRPr lang="en-US" dirty="0"/>
          </a:p>
        </p:txBody>
      </p:sp>
    </p:spTree>
    <p:extLst>
      <p:ext uri="{BB962C8B-B14F-4D97-AF65-F5344CB8AC3E}">
        <p14:creationId xmlns:p14="http://schemas.microsoft.com/office/powerpoint/2010/main" val="2555993325"/>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9768" y="1810512"/>
            <a:ext cx="7772400" cy="4562856"/>
          </a:xfrm>
        </p:spPr>
        <p:txBody>
          <a:bodyPr anchor="b">
            <a:normAutofit/>
          </a:bodyPr>
          <a:lstStyle>
            <a:lvl1pPr>
              <a:defRPr sz="8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FDC7299-89AC-DB5B-B75E-E02A0040A62D}"/>
              </a:ext>
            </a:extLst>
          </p:cNvPr>
          <p:cNvSpPr>
            <a:spLocks noGrp="1"/>
          </p:cNvSpPr>
          <p:nvPr>
            <p:ph type="body" idx="1"/>
          </p:nvPr>
        </p:nvSpPr>
        <p:spPr>
          <a:xfrm>
            <a:off x="429768" y="429768"/>
            <a:ext cx="7772400" cy="786384"/>
          </a:xfrm>
        </p:spPr>
        <p:txBody>
          <a:bodyPr>
            <a:norm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bg1"/>
                </a:solidFill>
              </a:defRPr>
            </a:lvl1pPr>
          </a:lstStyle>
          <a:p>
            <a:fld id="{3188DBF3-F598-4A31-8E9B-511F7F0D5E47}" type="datetime1">
              <a:rPr lang="en-US" smtClean="0"/>
              <a:pPr/>
              <a:t>10/19/2025</a:t>
            </a:fld>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bg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bg1"/>
                </a:solidFill>
              </a:defRPr>
            </a:lvl1pPr>
          </a:lstStyle>
          <a:p>
            <a:fld id="{84145AC3-CC88-4C8A-A6CE-8D44921B6A23}" type="slidenum">
              <a:rPr lang="en-US" smtClean="0"/>
              <a:pPr/>
              <a:t>‹#›</a:t>
            </a:fld>
            <a:endParaRPr lang="en-US" dirty="0"/>
          </a:p>
        </p:txBody>
      </p:sp>
    </p:spTree>
    <p:extLst>
      <p:ext uri="{BB962C8B-B14F-4D97-AF65-F5344CB8AC3E}">
        <p14:creationId xmlns:p14="http://schemas.microsoft.com/office/powerpoint/2010/main" val="145886876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9768" y="283464"/>
            <a:ext cx="10652760" cy="96926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768" y="1380744"/>
            <a:ext cx="10652760" cy="49011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29768" y="6519672"/>
            <a:ext cx="2843784" cy="338328"/>
          </a:xfrm>
          <a:prstGeom prst="rect">
            <a:avLst/>
          </a:prstGeom>
        </p:spPr>
        <p:txBody>
          <a:bodyPr vert="horz" lIns="91440" tIns="45720" rIns="91440" bIns="45720" rtlCol="0" anchor="ctr"/>
          <a:lstStyle>
            <a:lvl1pPr algn="l">
              <a:defRPr sz="800">
                <a:solidFill>
                  <a:schemeClr val="tx1"/>
                </a:solidFill>
              </a:defRPr>
            </a:lvl1pPr>
          </a:lstStyle>
          <a:p>
            <a:fld id="{8A7B9ABC-2BDA-432C-8D53-84813DB6E36F}" type="datetime1">
              <a:rPr lang="en-US" smtClean="0"/>
              <a:t>10/19/2025</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60536" y="6519672"/>
            <a:ext cx="2642616" cy="338328"/>
          </a:xfrm>
          <a:prstGeom prst="rect">
            <a:avLst/>
          </a:prstGeom>
        </p:spPr>
        <p:txBody>
          <a:bodyPr vert="horz" lIns="91440" tIns="45720" rIns="91440" bIns="45720" rtlCol="0" anchor="ctr"/>
          <a:lstStyle>
            <a:lvl1pPr algn="r">
              <a:defRPr sz="8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75720" y="6519672"/>
            <a:ext cx="457200" cy="338328"/>
          </a:xfrm>
          <a:prstGeom prst="rect">
            <a:avLst/>
          </a:prstGeom>
        </p:spPr>
        <p:txBody>
          <a:bodyPr vert="horz" lIns="91440" tIns="45720" rIns="91440" bIns="45720" rtlCol="0" anchor="ctr"/>
          <a:lstStyle>
            <a:lvl1pPr algn="r">
              <a:defRPr sz="800">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0493981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slide" Target="slide5.xml"/><Relationship Id="rId1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slide" Target="slide3.xml"/><Relationship Id="rId12" Type="http://schemas.openxmlformats.org/officeDocument/2006/relationships/image" Target="../media/image14.png"/><Relationship Id="rId17" Type="http://schemas.openxmlformats.org/officeDocument/2006/relationships/image" Target="../media/image15.png"/><Relationship Id="rId2" Type="http://schemas.openxmlformats.org/officeDocument/2006/relationships/image" Target="../media/image10.jpg"/><Relationship Id="rId16" Type="http://schemas.openxmlformats.org/officeDocument/2006/relationships/slide" Target="slide6.xml"/><Relationship Id="rId20"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3.png"/><Relationship Id="rId5" Type="http://schemas.openxmlformats.org/officeDocument/2006/relationships/image" Target="../media/image11.png"/><Relationship Id="rId15" Type="http://schemas.openxmlformats.org/officeDocument/2006/relationships/image" Target="../media/image15.png"/><Relationship Id="rId10" Type="http://schemas.openxmlformats.org/officeDocument/2006/relationships/slide" Target="slide4.xml"/><Relationship Id="rId19" Type="http://schemas.openxmlformats.org/officeDocument/2006/relationships/slide" Target="slide7.xml"/><Relationship Id="rId4" Type="http://schemas.openxmlformats.org/officeDocument/2006/relationships/slide" Target="slide2.xml"/><Relationship Id="rId9" Type="http://schemas.openxmlformats.org/officeDocument/2006/relationships/image" Target="../media/image13.png"/><Relationship Id="rId1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Изображение выглядит как электроника, машина, Электрическая проводка, Электронная техника&#10;&#10;Содержимое, созданное искусственным интеллектом, может быть неверным.">
            <a:extLst>
              <a:ext uri="{FF2B5EF4-FFF2-40B4-BE49-F238E27FC236}">
                <a16:creationId xmlns:a16="http://schemas.microsoft.com/office/drawing/2014/main" id="{36F5F03B-E9B7-A58C-C40C-A6A990135B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mc:AlternateContent xmlns:mc="http://schemas.openxmlformats.org/markup-compatibility/2006" xmlns:pslz="http://schemas.microsoft.com/office/powerpoint/2016/slidezoom">
        <mc:Choice Requires="pslz">
          <p:graphicFrame>
            <p:nvGraphicFramePr>
              <p:cNvPr id="7" name="Ссылка на слайд 6">
                <a:extLst>
                  <a:ext uri="{FF2B5EF4-FFF2-40B4-BE49-F238E27FC236}">
                    <a16:creationId xmlns:a16="http://schemas.microsoft.com/office/drawing/2014/main" id="{FB0FB712-362B-76F2-43F6-A7AB71813CC1}"/>
                  </a:ext>
                </a:extLst>
              </p:cNvPr>
              <p:cNvGraphicFramePr>
                <a:graphicFrameLocks noChangeAspect="1"/>
              </p:cNvGraphicFramePr>
              <p:nvPr>
                <p:extLst>
                  <p:ext uri="{D42A27DB-BD31-4B8C-83A1-F6EECF244321}">
                    <p14:modId xmlns:p14="http://schemas.microsoft.com/office/powerpoint/2010/main" val="2877705393"/>
                  </p:ext>
                </p:extLst>
              </p:nvPr>
            </p:nvGraphicFramePr>
            <p:xfrm>
              <a:off x="7283372" y="953223"/>
              <a:ext cx="3048000" cy="1714500"/>
            </p:xfrm>
            <a:graphic>
              <a:graphicData uri="http://schemas.microsoft.com/office/powerpoint/2016/slidezoom">
                <pslz:sldZm>
                  <pslz:sldZmObj sldId="2566" cId="1001107857">
                    <pslz:zmPr id="{F7DCBBF6-0626-4619-9BAB-DFB39F374CDE}"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a:solidFill>
                            <a:schemeClr val="bg1"/>
                          </a:solidFill>
                        </a:ln>
                        <a:effectLst>
                          <a:outerShdw blurRad="292100" dist="139700" dir="2700000" algn="tl" rotWithShape="0">
                            <a:srgbClr val="333333">
                              <a:alpha val="65000"/>
                            </a:srgbClr>
                          </a:outerShdw>
                        </a:effectLst>
                      </p166:spPr>
                    </pslz:zmPr>
                  </pslz:sldZmObj>
                </pslz:sldZm>
              </a:graphicData>
            </a:graphic>
          </p:graphicFrame>
        </mc:Choice>
        <mc:Fallback xmlns="">
          <p:pic>
            <p:nvPicPr>
              <p:cNvPr id="7" name="Ссылка на слайд 6">
                <a:hlinkClick r:id="rId4" action="ppaction://hlinksldjump"/>
                <a:extLst>
                  <a:ext uri="{FF2B5EF4-FFF2-40B4-BE49-F238E27FC236}">
                    <a16:creationId xmlns:a16="http://schemas.microsoft.com/office/drawing/2014/main" id="{FB0FB712-362B-76F2-43F6-A7AB71813CC1}"/>
                  </a:ext>
                </a:extLst>
              </p:cNvPr>
              <p:cNvPicPr>
                <a:picLocks noGrp="1" noRot="1" noChangeAspect="1" noMove="1" noResize="1" noEditPoints="1" noAdjustHandles="1" noChangeArrowheads="1" noChangeShapeType="1"/>
              </p:cNvPicPr>
              <p:nvPr/>
            </p:nvPicPr>
            <p:blipFill>
              <a:blip r:embed="rId5"/>
              <a:stretch>
                <a:fillRect/>
              </a:stretch>
            </p:blipFill>
            <p:spPr>
              <a:xfrm>
                <a:off x="7283372" y="953223"/>
                <a:ext cx="3048000" cy="1714500"/>
              </a:xfrm>
              <a:prstGeom prst="rect">
                <a:avLst/>
              </a:prstGeom>
              <a:ln>
                <a:solidFill>
                  <a:schemeClr val="bg1"/>
                </a:solidFill>
              </a:ln>
              <a:effectLst>
                <a:outerShdw blurRad="292100" dist="139700" dir="2700000" algn="tl" rotWithShape="0">
                  <a:srgbClr val="333333">
                    <a:alpha val="65000"/>
                  </a:srgbClr>
                </a:outerShdw>
              </a:effectLst>
            </p:spPr>
          </p:pic>
        </mc:Fallback>
      </mc:AlternateContent>
      <mc:AlternateContent xmlns:mc="http://schemas.openxmlformats.org/markup-compatibility/2006" xmlns:pslz="http://schemas.microsoft.com/office/powerpoint/2016/slidezoom">
        <mc:Choice Requires="pslz">
          <p:graphicFrame>
            <p:nvGraphicFramePr>
              <p:cNvPr id="9" name="Ссылка на слайд 8">
                <a:extLst>
                  <a:ext uri="{FF2B5EF4-FFF2-40B4-BE49-F238E27FC236}">
                    <a16:creationId xmlns:a16="http://schemas.microsoft.com/office/drawing/2014/main" id="{3E1E1E3D-640E-7F5D-DE1C-464561828E68}"/>
                  </a:ext>
                </a:extLst>
              </p:cNvPr>
              <p:cNvGraphicFramePr>
                <a:graphicFrameLocks noChangeAspect="1"/>
              </p:cNvGraphicFramePr>
              <p:nvPr>
                <p:extLst>
                  <p:ext uri="{D42A27DB-BD31-4B8C-83A1-F6EECF244321}">
                    <p14:modId xmlns:p14="http://schemas.microsoft.com/office/powerpoint/2010/main" val="1365242876"/>
                  </p:ext>
                </p:extLst>
              </p:nvPr>
            </p:nvGraphicFramePr>
            <p:xfrm>
              <a:off x="3950825" y="25261"/>
              <a:ext cx="3048000" cy="1714500"/>
            </p:xfrm>
            <a:graphic>
              <a:graphicData uri="http://schemas.microsoft.com/office/powerpoint/2016/slidezoom">
                <pslz:sldZm>
                  <pslz:sldZmObj sldId="2570" cId="1283445504">
                    <pslz:zmPr id="{C57FCF1D-C8BA-46A7-8A36-236AE0C9213E}" transitionDur="1000">
                      <p166:blipFill xmlns:p166="http://schemas.microsoft.com/office/powerpoint/2016/6/main">
                        <a:blip r:embed="rId6"/>
                        <a:stretch>
                          <a:fillRect/>
                        </a:stretch>
                      </p166:blipFill>
                      <p166:spPr xmlns:p166="http://schemas.microsoft.com/office/powerpoint/2016/6/main">
                        <a:xfrm>
                          <a:off x="0" y="0"/>
                          <a:ext cx="3048000" cy="1714500"/>
                        </a:xfrm>
                        <a:prstGeom prst="rect">
                          <a:avLst/>
                        </a:prstGeom>
                        <a:ln>
                          <a:noFill/>
                        </a:ln>
                        <a:effectLst>
                          <a:outerShdw blurRad="292100" dist="139700" dir="2700000" algn="tl" rotWithShape="0">
                            <a:srgbClr val="333333">
                              <a:alpha val="65000"/>
                            </a:srgbClr>
                          </a:outerShdw>
                        </a:effectLst>
                      </p166:spPr>
                    </pslz:zmPr>
                  </pslz:sldZmObj>
                </pslz:sldZm>
              </a:graphicData>
            </a:graphic>
          </p:graphicFrame>
        </mc:Choice>
        <mc:Fallback xmlns="">
          <p:pic>
            <p:nvPicPr>
              <p:cNvPr id="9" name="Ссылка на слайд 8">
                <a:hlinkClick r:id="rId7" action="ppaction://hlinksldjump"/>
                <a:extLst>
                  <a:ext uri="{FF2B5EF4-FFF2-40B4-BE49-F238E27FC236}">
                    <a16:creationId xmlns:a16="http://schemas.microsoft.com/office/drawing/2014/main" id="{3E1E1E3D-640E-7F5D-DE1C-464561828E68}"/>
                  </a:ext>
                </a:extLst>
              </p:cNvPr>
              <p:cNvPicPr>
                <a:picLocks noGrp="1" noRot="1" noChangeAspect="1" noMove="1" noResize="1" noEditPoints="1" noAdjustHandles="1" noChangeArrowheads="1" noChangeShapeType="1"/>
              </p:cNvPicPr>
              <p:nvPr/>
            </p:nvPicPr>
            <p:blipFill>
              <a:blip r:embed="rId8"/>
              <a:stretch>
                <a:fillRect/>
              </a:stretch>
            </p:blipFill>
            <p:spPr>
              <a:xfrm>
                <a:off x="3950825" y="25261"/>
                <a:ext cx="3048000" cy="1714500"/>
              </a:xfrm>
              <a:prstGeom prst="rect">
                <a:avLst/>
              </a:prstGeom>
              <a:ln>
                <a:noFill/>
              </a:ln>
              <a:effectLst>
                <a:outerShdw blurRad="292100" dist="139700" dir="2700000" algn="tl" rotWithShape="0">
                  <a:srgbClr val="333333">
                    <a:alpha val="65000"/>
                  </a:srgbClr>
                </a:outerShdw>
              </a:effectLst>
            </p:spPr>
          </p:pic>
        </mc:Fallback>
      </mc:AlternateContent>
      <mc:AlternateContent xmlns:mc="http://schemas.openxmlformats.org/markup-compatibility/2006" xmlns:pslz="http://schemas.microsoft.com/office/powerpoint/2016/slidezoom">
        <mc:Choice Requires="pslz">
          <p:graphicFrame>
            <p:nvGraphicFramePr>
              <p:cNvPr id="11" name="Ссылка на слайд 10">
                <a:extLst>
                  <a:ext uri="{FF2B5EF4-FFF2-40B4-BE49-F238E27FC236}">
                    <a16:creationId xmlns:a16="http://schemas.microsoft.com/office/drawing/2014/main" id="{5BA7C4C3-8834-1CEE-A303-78602E308B43}"/>
                  </a:ext>
                </a:extLst>
              </p:cNvPr>
              <p:cNvGraphicFramePr>
                <a:graphicFrameLocks noChangeAspect="1"/>
              </p:cNvGraphicFramePr>
              <p:nvPr>
                <p:extLst>
                  <p:ext uri="{D42A27DB-BD31-4B8C-83A1-F6EECF244321}">
                    <p14:modId xmlns:p14="http://schemas.microsoft.com/office/powerpoint/2010/main" val="2647004430"/>
                  </p:ext>
                </p:extLst>
              </p:nvPr>
            </p:nvGraphicFramePr>
            <p:xfrm>
              <a:off x="3810001" y="2546190"/>
              <a:ext cx="3048000" cy="1714500"/>
            </p:xfrm>
            <a:graphic>
              <a:graphicData uri="http://schemas.microsoft.com/office/powerpoint/2016/slidezoom">
                <pslz:sldZm>
                  <pslz:sldZmObj sldId="2573" cId="1329152818">
                    <pslz:zmPr id="{CA8A98CC-F94E-46BB-9B0D-2A0C621B4524}" transitionDur="1000">
                      <p166:blipFill xmlns:p166="http://schemas.microsoft.com/office/powerpoint/2016/6/main">
                        <a:blip r:embed="rId9"/>
                        <a:stretch>
                          <a:fillRect/>
                        </a:stretch>
                      </p166:blipFill>
                      <p166:spPr xmlns:p166="http://schemas.microsoft.com/office/powerpoint/2016/6/main">
                        <a:xfrm>
                          <a:off x="0" y="0"/>
                          <a:ext cx="3048000" cy="1714500"/>
                        </a:xfrm>
                        <a:prstGeom prst="rect">
                          <a:avLst/>
                        </a:prstGeom>
                        <a:ln>
                          <a:solidFill>
                            <a:schemeClr val="bg1"/>
                          </a:solidFill>
                        </a:ln>
                        <a:effectLst>
                          <a:outerShdw blurRad="292100" dist="139700" dir="2700000" algn="tl" rotWithShape="0">
                            <a:srgbClr val="333333">
                              <a:alpha val="65000"/>
                            </a:srgbClr>
                          </a:outerShdw>
                        </a:effectLst>
                      </p166:spPr>
                    </pslz:zmPr>
                  </pslz:sldZmObj>
                </pslz:sldZm>
              </a:graphicData>
            </a:graphic>
          </p:graphicFrame>
        </mc:Choice>
        <mc:Fallback xmlns="">
          <p:pic>
            <p:nvPicPr>
              <p:cNvPr id="11" name="Ссылка на слайд 10">
                <a:hlinkClick r:id="rId10" action="ppaction://hlinksldjump"/>
                <a:extLst>
                  <a:ext uri="{FF2B5EF4-FFF2-40B4-BE49-F238E27FC236}">
                    <a16:creationId xmlns:a16="http://schemas.microsoft.com/office/drawing/2014/main" id="{5BA7C4C3-8834-1CEE-A303-78602E308B43}"/>
                  </a:ext>
                </a:extLst>
              </p:cNvPr>
              <p:cNvPicPr>
                <a:picLocks noGrp="1" noRot="1" noChangeAspect="1" noMove="1" noResize="1" noEditPoints="1" noAdjustHandles="1" noChangeArrowheads="1" noChangeShapeType="1"/>
              </p:cNvPicPr>
              <p:nvPr/>
            </p:nvPicPr>
            <p:blipFill>
              <a:blip r:embed="rId11"/>
              <a:stretch>
                <a:fillRect/>
              </a:stretch>
            </p:blipFill>
            <p:spPr>
              <a:xfrm>
                <a:off x="3810001" y="2546190"/>
                <a:ext cx="3048000" cy="1714500"/>
              </a:xfrm>
              <a:prstGeom prst="rect">
                <a:avLst/>
              </a:prstGeom>
              <a:ln>
                <a:solidFill>
                  <a:schemeClr val="bg1"/>
                </a:solidFill>
              </a:ln>
              <a:effectLst>
                <a:outerShdw blurRad="292100" dist="139700" dir="2700000" algn="tl" rotWithShape="0">
                  <a:srgbClr val="333333">
                    <a:alpha val="65000"/>
                  </a:srgbClr>
                </a:outerShdw>
              </a:effectLst>
            </p:spPr>
          </p:pic>
        </mc:Fallback>
      </mc:AlternateContent>
      <mc:AlternateContent xmlns:mc="http://schemas.openxmlformats.org/markup-compatibility/2006" xmlns:pslz="http://schemas.microsoft.com/office/powerpoint/2016/slidezoom">
        <mc:Choice Requires="pslz">
          <p:graphicFrame>
            <p:nvGraphicFramePr>
              <p:cNvPr id="13" name="Ссылка на слайд 12">
                <a:extLst>
                  <a:ext uri="{FF2B5EF4-FFF2-40B4-BE49-F238E27FC236}">
                    <a16:creationId xmlns:a16="http://schemas.microsoft.com/office/drawing/2014/main" id="{F00D7A78-E812-5335-2970-61AC5BDCBB68}"/>
                  </a:ext>
                </a:extLst>
              </p:cNvPr>
              <p:cNvGraphicFramePr>
                <a:graphicFrameLocks noChangeAspect="1"/>
              </p:cNvGraphicFramePr>
              <p:nvPr>
                <p:extLst>
                  <p:ext uri="{D42A27DB-BD31-4B8C-83A1-F6EECF244321}">
                    <p14:modId xmlns:p14="http://schemas.microsoft.com/office/powerpoint/2010/main" val="2129996595"/>
                  </p:ext>
                </p:extLst>
              </p:nvPr>
            </p:nvGraphicFramePr>
            <p:xfrm>
              <a:off x="336630" y="831690"/>
              <a:ext cx="3048000" cy="1714500"/>
            </p:xfrm>
            <a:graphic>
              <a:graphicData uri="http://schemas.microsoft.com/office/powerpoint/2016/slidezoom">
                <pslz:sldZm>
                  <pslz:sldZmObj sldId="2578" cId="2784188352">
                    <pslz:zmPr id="{F265B073-1E1F-4C7F-8AD1-C81D0E63AAD9}" transitionDur="1000">
                      <p166:blipFill xmlns:p166="http://schemas.microsoft.com/office/powerpoint/2016/6/main">
                        <a:blip r:embed="rId12"/>
                        <a:stretch>
                          <a:fillRect/>
                        </a:stretch>
                      </p166:blipFill>
                      <p166:spPr xmlns:p166="http://schemas.microsoft.com/office/powerpoint/2016/6/main">
                        <a:xfrm>
                          <a:off x="0" y="0"/>
                          <a:ext cx="3048000" cy="1714500"/>
                        </a:xfrm>
                        <a:prstGeom prst="rect">
                          <a:avLst/>
                        </a:prstGeom>
                        <a:ln>
                          <a:noFill/>
                        </a:ln>
                        <a:effectLst>
                          <a:outerShdw blurRad="292100" dist="139700" dir="2700000" algn="tl" rotWithShape="0">
                            <a:srgbClr val="333333">
                              <a:alpha val="65000"/>
                            </a:srgbClr>
                          </a:outerShdw>
                        </a:effectLst>
                      </p166:spPr>
                    </pslz:zmPr>
                  </pslz:sldZmObj>
                </pslz:sldZm>
              </a:graphicData>
            </a:graphic>
          </p:graphicFrame>
        </mc:Choice>
        <mc:Fallback xmlns="">
          <p:pic>
            <p:nvPicPr>
              <p:cNvPr id="13" name="Ссылка на слайд 12">
                <a:hlinkClick r:id="rId13" action="ppaction://hlinksldjump"/>
                <a:extLst>
                  <a:ext uri="{FF2B5EF4-FFF2-40B4-BE49-F238E27FC236}">
                    <a16:creationId xmlns:a16="http://schemas.microsoft.com/office/drawing/2014/main" id="{F00D7A78-E812-5335-2970-61AC5BDCBB68}"/>
                  </a:ext>
                </a:extLst>
              </p:cNvPr>
              <p:cNvPicPr>
                <a:picLocks noGrp="1" noRot="1" noChangeAspect="1" noMove="1" noResize="1" noEditPoints="1" noAdjustHandles="1" noChangeArrowheads="1" noChangeShapeType="1"/>
              </p:cNvPicPr>
              <p:nvPr/>
            </p:nvPicPr>
            <p:blipFill>
              <a:blip r:embed="rId14"/>
              <a:stretch>
                <a:fillRect/>
              </a:stretch>
            </p:blipFill>
            <p:spPr>
              <a:xfrm>
                <a:off x="336630" y="831690"/>
                <a:ext cx="3048000" cy="1714500"/>
              </a:xfrm>
              <a:prstGeom prst="rect">
                <a:avLst/>
              </a:prstGeom>
              <a:ln>
                <a:noFill/>
              </a:ln>
              <a:effectLst>
                <a:outerShdw blurRad="292100" dist="139700" dir="2700000" algn="tl" rotWithShape="0">
                  <a:srgbClr val="333333">
                    <a:alpha val="65000"/>
                  </a:srgbClr>
                </a:outerShdw>
              </a:effectLst>
            </p:spPr>
          </p:pic>
        </mc:Fallback>
      </mc:AlternateContent>
      <mc:AlternateContent xmlns:mc="http://schemas.openxmlformats.org/markup-compatibility/2006" xmlns:pslz="http://schemas.microsoft.com/office/powerpoint/2016/slidezoom">
        <mc:Choice Requires="pslz">
          <p:graphicFrame>
            <p:nvGraphicFramePr>
              <p:cNvPr id="15" name="Ссылка на слайд 14">
                <a:extLst>
                  <a:ext uri="{FF2B5EF4-FFF2-40B4-BE49-F238E27FC236}">
                    <a16:creationId xmlns:a16="http://schemas.microsoft.com/office/drawing/2014/main" id="{74277A31-4061-4B9B-779E-8E7B69C31699}"/>
                  </a:ext>
                </a:extLst>
              </p:cNvPr>
              <p:cNvGraphicFramePr>
                <a:graphicFrameLocks noChangeAspect="1"/>
              </p:cNvGraphicFramePr>
              <p:nvPr>
                <p:extLst>
                  <p:ext uri="{D42A27DB-BD31-4B8C-83A1-F6EECF244321}">
                    <p14:modId xmlns:p14="http://schemas.microsoft.com/office/powerpoint/2010/main" val="2619432680"/>
                  </p:ext>
                </p:extLst>
              </p:nvPr>
            </p:nvGraphicFramePr>
            <p:xfrm>
              <a:off x="1002175" y="4508580"/>
              <a:ext cx="3048000" cy="1714500"/>
            </p:xfrm>
            <a:graphic>
              <a:graphicData uri="http://schemas.microsoft.com/office/powerpoint/2016/slidezoom">
                <pslz:sldZm>
                  <pslz:sldZmObj sldId="2581" cId="3800150477">
                    <pslz:zmPr id="{8F9E29B9-0845-4375-9AF6-73DCD6E186FC}" transitionDur="1000">
                      <p166:blipFill xmlns:p166="http://schemas.microsoft.com/office/powerpoint/2016/6/main">
                        <a:blip r:embed="rId15"/>
                        <a:stretch>
                          <a:fillRect/>
                        </a:stretch>
                      </p166:blipFill>
                      <p166:spPr xmlns:p166="http://schemas.microsoft.com/office/powerpoint/2016/6/main">
                        <a:xfrm>
                          <a:off x="0" y="0"/>
                          <a:ext cx="3048000" cy="1714500"/>
                        </a:xfrm>
                        <a:prstGeom prst="rect">
                          <a:avLst/>
                        </a:prstGeom>
                        <a:ln>
                          <a:solidFill>
                            <a:schemeClr val="bg1"/>
                          </a:solidFill>
                        </a:ln>
                        <a:effectLst>
                          <a:outerShdw blurRad="292100" dist="139700" dir="2700000" algn="tl" rotWithShape="0">
                            <a:srgbClr val="333333">
                              <a:alpha val="65000"/>
                            </a:srgbClr>
                          </a:outerShdw>
                        </a:effectLst>
                      </p166:spPr>
                    </pslz:zmPr>
                  </pslz:sldZmObj>
                </pslz:sldZm>
              </a:graphicData>
            </a:graphic>
          </p:graphicFrame>
        </mc:Choice>
        <mc:Fallback xmlns="">
          <p:pic>
            <p:nvPicPr>
              <p:cNvPr id="15" name="Ссылка на слайд 14">
                <a:hlinkClick r:id="rId16" action="ppaction://hlinksldjump"/>
                <a:extLst>
                  <a:ext uri="{FF2B5EF4-FFF2-40B4-BE49-F238E27FC236}">
                    <a16:creationId xmlns:a16="http://schemas.microsoft.com/office/drawing/2014/main" id="{74277A31-4061-4B9B-779E-8E7B69C31699}"/>
                  </a:ext>
                </a:extLst>
              </p:cNvPr>
              <p:cNvPicPr>
                <a:picLocks noGrp="1" noRot="1" noChangeAspect="1" noMove="1" noResize="1" noEditPoints="1" noAdjustHandles="1" noChangeArrowheads="1" noChangeShapeType="1"/>
              </p:cNvPicPr>
              <p:nvPr/>
            </p:nvPicPr>
            <p:blipFill>
              <a:blip r:embed="rId17"/>
              <a:stretch>
                <a:fillRect/>
              </a:stretch>
            </p:blipFill>
            <p:spPr>
              <a:xfrm>
                <a:off x="1002175" y="4508580"/>
                <a:ext cx="3048000" cy="1714500"/>
              </a:xfrm>
              <a:prstGeom prst="rect">
                <a:avLst/>
              </a:prstGeom>
              <a:ln>
                <a:solidFill>
                  <a:schemeClr val="bg1"/>
                </a:solidFill>
              </a:ln>
              <a:effectLst>
                <a:outerShdw blurRad="292100" dist="139700" dir="2700000" algn="tl" rotWithShape="0">
                  <a:srgbClr val="333333">
                    <a:alpha val="65000"/>
                  </a:srgbClr>
                </a:outerShdw>
              </a:effectLst>
            </p:spPr>
          </p:pic>
        </mc:Fallback>
      </mc:AlternateContent>
      <mc:AlternateContent xmlns:mc="http://schemas.openxmlformats.org/markup-compatibility/2006" xmlns:pslz="http://schemas.microsoft.com/office/powerpoint/2016/slidezoom">
        <mc:Choice Requires="pslz">
          <p:graphicFrame>
            <p:nvGraphicFramePr>
              <p:cNvPr id="17" name="Ссылка на слайд 16">
                <a:extLst>
                  <a:ext uri="{FF2B5EF4-FFF2-40B4-BE49-F238E27FC236}">
                    <a16:creationId xmlns:a16="http://schemas.microsoft.com/office/drawing/2014/main" id="{D81A62DD-9A5C-557E-9D9D-3F4139DC86C2}"/>
                  </a:ext>
                </a:extLst>
              </p:cNvPr>
              <p:cNvGraphicFramePr>
                <a:graphicFrameLocks noChangeAspect="1"/>
              </p:cNvGraphicFramePr>
              <p:nvPr>
                <p:extLst>
                  <p:ext uri="{D42A27DB-BD31-4B8C-83A1-F6EECF244321}">
                    <p14:modId xmlns:p14="http://schemas.microsoft.com/office/powerpoint/2010/main" val="2275029150"/>
                  </p:ext>
                </p:extLst>
              </p:nvPr>
            </p:nvGraphicFramePr>
            <p:xfrm>
              <a:off x="6418644" y="4702095"/>
              <a:ext cx="3048000" cy="1714500"/>
            </p:xfrm>
            <a:graphic>
              <a:graphicData uri="http://schemas.microsoft.com/office/powerpoint/2016/slidezoom">
                <pslz:sldZm>
                  <pslz:sldZmObj sldId="2584" cId="3374824632">
                    <pslz:zmPr id="{E6529D81-F905-4A50-B4F7-CB2808CE940E}" transitionDur="1000">
                      <p166:blipFill xmlns:p166="http://schemas.microsoft.com/office/powerpoint/2016/6/main">
                        <a:blip r:embed="rId18"/>
                        <a:stretch>
                          <a:fillRect/>
                        </a:stretch>
                      </p166:blipFill>
                      <p166:spPr xmlns:p166="http://schemas.microsoft.com/office/powerpoint/2016/6/main">
                        <a:xfrm>
                          <a:off x="0" y="0"/>
                          <a:ext cx="3048000" cy="1714500"/>
                        </a:xfrm>
                        <a:prstGeom prst="rect">
                          <a:avLst/>
                        </a:prstGeom>
                        <a:ln>
                          <a:noFill/>
                        </a:ln>
                        <a:effectLst>
                          <a:outerShdw blurRad="292100" dist="139700" dir="2700000" algn="tl" rotWithShape="0">
                            <a:srgbClr val="333333">
                              <a:alpha val="65000"/>
                            </a:srgbClr>
                          </a:outerShdw>
                        </a:effectLst>
                      </p166:spPr>
                    </pslz:zmPr>
                  </pslz:sldZmObj>
                </pslz:sldZm>
              </a:graphicData>
            </a:graphic>
          </p:graphicFrame>
        </mc:Choice>
        <mc:Fallback xmlns="">
          <p:pic>
            <p:nvPicPr>
              <p:cNvPr id="17" name="Ссылка на слайд 16">
                <a:hlinkClick r:id="rId19" action="ppaction://hlinksldjump"/>
                <a:extLst>
                  <a:ext uri="{FF2B5EF4-FFF2-40B4-BE49-F238E27FC236}">
                    <a16:creationId xmlns:a16="http://schemas.microsoft.com/office/drawing/2014/main" id="{D81A62DD-9A5C-557E-9D9D-3F4139DC86C2}"/>
                  </a:ext>
                </a:extLst>
              </p:cNvPr>
              <p:cNvPicPr>
                <a:picLocks noGrp="1" noRot="1" noChangeAspect="1" noMove="1" noResize="1" noEditPoints="1" noAdjustHandles="1" noChangeArrowheads="1" noChangeShapeType="1"/>
              </p:cNvPicPr>
              <p:nvPr/>
            </p:nvPicPr>
            <p:blipFill>
              <a:blip r:embed="rId20"/>
              <a:stretch>
                <a:fillRect/>
              </a:stretch>
            </p:blipFill>
            <p:spPr>
              <a:xfrm>
                <a:off x="6418644" y="4702095"/>
                <a:ext cx="3048000" cy="1714500"/>
              </a:xfrm>
              <a:prstGeom prst="rect">
                <a:avLst/>
              </a:prstGeom>
              <a:ln>
                <a:noFill/>
              </a:ln>
              <a:effectLst>
                <a:outerShdw blurRad="292100" dist="139700" dir="2700000" algn="tl" rotWithShape="0">
                  <a:srgbClr val="333333">
                    <a:alpha val="65000"/>
                  </a:srgbClr>
                </a:outerShdw>
              </a:effectLst>
            </p:spPr>
          </p:pic>
        </mc:Fallback>
      </mc:AlternateContent>
    </p:spTree>
    <p:extLst>
      <p:ext uri="{BB962C8B-B14F-4D97-AF65-F5344CB8AC3E}">
        <p14:creationId xmlns:p14="http://schemas.microsoft.com/office/powerpoint/2010/main" val="670418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ECB0F3-5074-8936-591E-50D9981925AF}"/>
              </a:ext>
            </a:extLst>
          </p:cNvPr>
          <p:cNvSpPr>
            <a:spLocks noGrp="1"/>
          </p:cNvSpPr>
          <p:nvPr>
            <p:ph type="title"/>
          </p:nvPr>
        </p:nvSpPr>
        <p:spPr>
          <a:xfrm>
            <a:off x="7196328" y="601755"/>
            <a:ext cx="4389120" cy="1527048"/>
          </a:xfrm>
        </p:spPr>
        <p:txBody>
          <a:bodyPr vert="horz" lIns="91440" tIns="45720" rIns="91440" bIns="45720" rtlCol="0" anchor="b">
            <a:normAutofit/>
          </a:bodyPr>
          <a:lstStyle/>
          <a:p>
            <a:r>
              <a:rPr lang="en-US" b="0" kern="1200">
                <a:latin typeface="+mj-lt"/>
                <a:ea typeface="+mj-ea"/>
                <a:cs typeface="+mj-cs"/>
              </a:rPr>
              <a:t>Visual Representation of a CPU</a:t>
            </a:r>
          </a:p>
        </p:txBody>
      </p:sp>
      <p:pic>
        <p:nvPicPr>
          <p:cNvPr id="4" name="Объект 3" descr="Close-up of circuit board">
            <a:extLst>
              <a:ext uri="{FF2B5EF4-FFF2-40B4-BE49-F238E27FC236}">
                <a16:creationId xmlns:a16="http://schemas.microsoft.com/office/drawing/2014/main" id="{1ED1C7D8-AB5D-4241-BA1A-34210C44CE15}"/>
              </a:ext>
            </a:extLst>
          </p:cNvPr>
          <p:cNvPicPr>
            <a:picLocks noGrp="1" noChangeAspect="1"/>
          </p:cNvPicPr>
          <p:nvPr>
            <p:ph type="pic" sz="quarter" idx="13"/>
          </p:nvPr>
        </p:nvPicPr>
        <p:blipFill>
          <a:blip r:embed="rId3"/>
          <a:srcRect l="32413" r="-2" b="-2"/>
          <a:stretch>
            <a:fillRect/>
          </a:stretch>
        </p:blipFill>
        <p:spPr>
          <a:xfrm>
            <a:off x="341522" y="342902"/>
            <a:ext cx="6249778" cy="6172343"/>
          </a:xfrm>
          <a:prstGeom prst="rect">
            <a:avLst/>
          </a:prstGeom>
          <a:noFill/>
        </p:spPr>
      </p:pic>
      <p:sp>
        <p:nvSpPr>
          <p:cNvPr id="5" name="TextBox 4">
            <a:extLst>
              <a:ext uri="{FF2B5EF4-FFF2-40B4-BE49-F238E27FC236}">
                <a16:creationId xmlns:a16="http://schemas.microsoft.com/office/drawing/2014/main" id="{A1C1F448-FC28-4962-AC5D-CE9BC93B28E7}"/>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196328" y="2276856"/>
            <a:ext cx="4389120" cy="4041648"/>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1400" b="1"/>
              <a:t>CPU Physical Structure</a:t>
            </a:r>
          </a:p>
          <a:p>
            <a:pPr marL="0" lvl="1" indent="0">
              <a:spcBef>
                <a:spcPts val="1000"/>
              </a:spcBef>
              <a:spcAft>
                <a:spcPts val="600"/>
              </a:spcAft>
              <a:buFont typeface="Arial" panose="020B0604020202020204" pitchFamily="34" charset="0"/>
              <a:buNone/>
            </a:pPr>
            <a:r>
              <a:rPr lang="en-US" sz="1400"/>
              <a:t>The CPU is a compact square chip featuring multiple pins or contacts underneath for connectivity.</a:t>
            </a:r>
          </a:p>
          <a:p>
            <a:pPr marL="0" indent="0">
              <a:spcBef>
                <a:spcPts val="2500"/>
              </a:spcBef>
              <a:spcAft>
                <a:spcPts val="600"/>
              </a:spcAft>
              <a:buFont typeface="Arial" panose="020B0604020202020204" pitchFamily="34" charset="0"/>
              <a:buNone/>
            </a:pPr>
            <a:r>
              <a:rPr lang="en-US" sz="1400" b="1"/>
              <a:t>Connection to Motherboard</a:t>
            </a:r>
          </a:p>
          <a:p>
            <a:pPr marL="0" lvl="1" indent="0">
              <a:spcBef>
                <a:spcPts val="1000"/>
              </a:spcBef>
              <a:spcAft>
                <a:spcPts val="600"/>
              </a:spcAft>
              <a:buFont typeface="Arial" panose="020B0604020202020204" pitchFamily="34" charset="0"/>
              <a:buNone/>
            </a:pPr>
            <a:r>
              <a:rPr lang="en-US" sz="1400"/>
              <a:t>The CPU connects securely to the motherboard via its pins, ensuring data and power transmission.</a:t>
            </a:r>
          </a:p>
        </p:txBody>
      </p:sp>
    </p:spTree>
    <p:extLst>
      <p:ext uri="{BB962C8B-B14F-4D97-AF65-F5344CB8AC3E}">
        <p14:creationId xmlns:p14="http://schemas.microsoft.com/office/powerpoint/2010/main" val="10011078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CB06E7-0E79-0832-D514-5E83DDD0B69E}"/>
              </a:ext>
            </a:extLst>
          </p:cNvPr>
          <p:cNvSpPr>
            <a:spLocks noGrp="1"/>
          </p:cNvSpPr>
          <p:nvPr>
            <p:ph type="title"/>
          </p:nvPr>
        </p:nvSpPr>
        <p:spPr>
          <a:xfrm>
            <a:off x="429768" y="320040"/>
            <a:ext cx="6858000" cy="932688"/>
          </a:xfrm>
        </p:spPr>
        <p:txBody>
          <a:bodyPr vert="horz" lIns="91440" tIns="45720" rIns="91440" bIns="45720" rtlCol="0" anchor="b">
            <a:normAutofit/>
          </a:bodyPr>
          <a:lstStyle/>
          <a:p>
            <a:r>
              <a:rPr lang="en-US" b="0" kern="1200">
                <a:latin typeface="+mj-lt"/>
                <a:ea typeface="+mj-ea"/>
                <a:cs typeface="+mj-cs"/>
              </a:rPr>
              <a:t>Image of a Typical Motherboard</a:t>
            </a:r>
          </a:p>
        </p:txBody>
      </p:sp>
      <p:sp>
        <p:nvSpPr>
          <p:cNvPr id="5" name="TextBox 4">
            <a:extLst>
              <a:ext uri="{FF2B5EF4-FFF2-40B4-BE49-F238E27FC236}">
                <a16:creationId xmlns:a16="http://schemas.microsoft.com/office/drawing/2014/main" id="{828E83F7-9383-425A-A8A4-BCC01A3D3AF5}"/>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9768" y="1380744"/>
            <a:ext cx="6858000" cy="4983480"/>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1400" b="1"/>
              <a:t>CPU Socket</a:t>
            </a:r>
          </a:p>
          <a:p>
            <a:pPr marL="0" lvl="1" indent="0">
              <a:spcBef>
                <a:spcPts val="1000"/>
              </a:spcBef>
              <a:spcAft>
                <a:spcPts val="600"/>
              </a:spcAft>
              <a:buFont typeface="Arial" panose="020B0604020202020204" pitchFamily="34" charset="0"/>
              <a:buNone/>
            </a:pPr>
            <a:r>
              <a:rPr lang="en-US" sz="1400"/>
              <a:t>The CPU socket is the central area where the processor is installed, enabling communication with other components.</a:t>
            </a:r>
          </a:p>
          <a:p>
            <a:pPr marL="0" indent="0">
              <a:spcBef>
                <a:spcPts val="2500"/>
              </a:spcBef>
              <a:spcAft>
                <a:spcPts val="600"/>
              </a:spcAft>
              <a:buFont typeface="Arial" panose="020B0604020202020204" pitchFamily="34" charset="0"/>
              <a:buNone/>
            </a:pPr>
            <a:r>
              <a:rPr lang="en-US" sz="1400" b="1"/>
              <a:t>RAM Slots</a:t>
            </a:r>
          </a:p>
          <a:p>
            <a:pPr marL="0" lvl="1" indent="0">
              <a:spcBef>
                <a:spcPts val="1000"/>
              </a:spcBef>
              <a:spcAft>
                <a:spcPts val="600"/>
              </a:spcAft>
              <a:buFont typeface="Arial" panose="020B0604020202020204" pitchFamily="34" charset="0"/>
              <a:buNone/>
            </a:pPr>
            <a:r>
              <a:rPr lang="en-US" sz="1400"/>
              <a:t>RAM slots hold memory modules, essential for the computer's short-term data processing and performance.</a:t>
            </a:r>
          </a:p>
          <a:p>
            <a:pPr marL="0" indent="0">
              <a:spcBef>
                <a:spcPts val="2500"/>
              </a:spcBef>
              <a:spcAft>
                <a:spcPts val="600"/>
              </a:spcAft>
              <a:buFont typeface="Arial" panose="020B0604020202020204" pitchFamily="34" charset="0"/>
              <a:buNone/>
            </a:pPr>
            <a:r>
              <a:rPr lang="en-US" sz="1400" b="1"/>
              <a:t>Expansion Slots</a:t>
            </a:r>
          </a:p>
          <a:p>
            <a:pPr marL="0" lvl="1" indent="0">
              <a:spcBef>
                <a:spcPts val="1000"/>
              </a:spcBef>
              <a:spcAft>
                <a:spcPts val="600"/>
              </a:spcAft>
              <a:buFont typeface="Arial" panose="020B0604020202020204" pitchFamily="34" charset="0"/>
              <a:buNone/>
            </a:pPr>
            <a:r>
              <a:rPr lang="en-US" sz="1400"/>
              <a:t>Expansion slots allow additional cards such as graphics or network cards to enhance system capabilities.</a:t>
            </a:r>
          </a:p>
          <a:p>
            <a:pPr marL="0" indent="0">
              <a:spcBef>
                <a:spcPts val="2500"/>
              </a:spcBef>
              <a:spcAft>
                <a:spcPts val="600"/>
              </a:spcAft>
              <a:buFont typeface="Arial" panose="020B0604020202020204" pitchFamily="34" charset="0"/>
              <a:buNone/>
            </a:pPr>
            <a:r>
              <a:rPr lang="en-US" sz="1400" b="1"/>
              <a:t>Power Connectors</a:t>
            </a:r>
          </a:p>
          <a:p>
            <a:pPr marL="0" lvl="1" indent="0">
              <a:spcBef>
                <a:spcPts val="1000"/>
              </a:spcBef>
              <a:spcAft>
                <a:spcPts val="600"/>
              </a:spcAft>
              <a:buFont typeface="Arial" panose="020B0604020202020204" pitchFamily="34" charset="0"/>
              <a:buNone/>
            </a:pPr>
            <a:r>
              <a:rPr lang="en-US" sz="1400"/>
              <a:t>Power connectors supply electricity to the motherboard, ensuring all components operate efficiently.</a:t>
            </a:r>
          </a:p>
        </p:txBody>
      </p:sp>
      <p:pic>
        <p:nvPicPr>
          <p:cNvPr id="4" name="Объект 3" descr="A computer circuit board">
            <a:extLst>
              <a:ext uri="{FF2B5EF4-FFF2-40B4-BE49-F238E27FC236}">
                <a16:creationId xmlns:a16="http://schemas.microsoft.com/office/drawing/2014/main" id="{8B592AF2-2C6B-4F80-BA59-EEA112A6D804}"/>
              </a:ext>
            </a:extLst>
          </p:cNvPr>
          <p:cNvPicPr>
            <a:picLocks noGrp="1" noChangeAspect="1"/>
          </p:cNvPicPr>
          <p:nvPr>
            <p:ph type="pic" sz="quarter" idx="13"/>
          </p:nvPr>
        </p:nvPicPr>
        <p:blipFill>
          <a:blip r:embed="rId3"/>
          <a:srcRect l="38131" r="20681" b="1"/>
          <a:stretch>
            <a:fillRect/>
          </a:stretch>
        </p:blipFill>
        <p:spPr>
          <a:xfrm>
            <a:off x="8046768" y="344424"/>
            <a:ext cx="3808553" cy="6172200"/>
          </a:xfrm>
          <a:prstGeom prst="rect">
            <a:avLst/>
          </a:prstGeom>
          <a:noFill/>
        </p:spPr>
      </p:pic>
    </p:spTree>
    <p:extLst>
      <p:ext uri="{BB962C8B-B14F-4D97-AF65-F5344CB8AC3E}">
        <p14:creationId xmlns:p14="http://schemas.microsoft.com/office/powerpoint/2010/main" val="12834455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AB4E8A-251C-60CC-6475-8AAF0CAA2EEB}"/>
              </a:ext>
            </a:extLst>
          </p:cNvPr>
          <p:cNvSpPr>
            <a:spLocks noGrp="1"/>
          </p:cNvSpPr>
          <p:nvPr>
            <p:ph type="title"/>
          </p:nvPr>
        </p:nvSpPr>
        <p:spPr>
          <a:xfrm>
            <a:off x="429768" y="640080"/>
            <a:ext cx="11155680" cy="970463"/>
          </a:xfrm>
        </p:spPr>
        <p:txBody>
          <a:bodyPr vert="horz" lIns="91440" tIns="45720" rIns="91440" bIns="45720" rtlCol="0" anchor="ctr">
            <a:normAutofit/>
          </a:bodyPr>
          <a:lstStyle/>
          <a:p>
            <a:r>
              <a:rPr lang="en-US" b="0" kern="1200">
                <a:latin typeface="+mj-lt"/>
                <a:ea typeface="+mj-ea"/>
                <a:cs typeface="+mj-cs"/>
              </a:rPr>
              <a:t>Types of RAM Modules</a:t>
            </a:r>
          </a:p>
        </p:txBody>
      </p:sp>
      <p:pic>
        <p:nvPicPr>
          <p:cNvPr id="4" name="Объект 3" descr="Old ram memory from a computer, ddr2 and others">
            <a:extLst>
              <a:ext uri="{FF2B5EF4-FFF2-40B4-BE49-F238E27FC236}">
                <a16:creationId xmlns:a16="http://schemas.microsoft.com/office/drawing/2014/main" id="{5B6C238F-FB6D-4206-A59A-728E2E3DE99C}"/>
              </a:ext>
            </a:extLst>
          </p:cNvPr>
          <p:cNvPicPr>
            <a:picLocks noGrp="1" noChangeAspect="1"/>
          </p:cNvPicPr>
          <p:nvPr>
            <p:ph type="pic" sz="quarter" idx="13"/>
          </p:nvPr>
        </p:nvPicPr>
        <p:blipFill>
          <a:blip r:embed="rId3"/>
          <a:srcRect l="4829" r="2019" b="2"/>
          <a:stretch>
            <a:fillRect/>
          </a:stretch>
        </p:blipFill>
        <p:spPr>
          <a:xfrm>
            <a:off x="429768" y="1828800"/>
            <a:ext cx="6176399" cy="4425696"/>
          </a:xfrm>
          <a:prstGeom prst="rect">
            <a:avLst/>
          </a:prstGeom>
          <a:noFill/>
        </p:spPr>
      </p:pic>
      <p:sp>
        <p:nvSpPr>
          <p:cNvPr id="5" name="TextBox 4">
            <a:extLst>
              <a:ext uri="{FF2B5EF4-FFF2-40B4-BE49-F238E27FC236}">
                <a16:creationId xmlns:a16="http://schemas.microsoft.com/office/drawing/2014/main" id="{57D34440-5BFA-4EAE-8BFB-4AF7800E6529}"/>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287768" y="1828800"/>
            <a:ext cx="4297680" cy="4428871"/>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1400" b="1"/>
              <a:t>DDR RAM Types</a:t>
            </a:r>
          </a:p>
          <a:p>
            <a:pPr marL="0" lvl="1" indent="0">
              <a:spcBef>
                <a:spcPts val="1000"/>
              </a:spcBef>
              <a:spcAft>
                <a:spcPts val="600"/>
              </a:spcAft>
              <a:buFont typeface="Arial" panose="020B0604020202020204" pitchFamily="34" charset="0"/>
              <a:buNone/>
            </a:pPr>
            <a:r>
              <a:rPr lang="en-US" sz="1400"/>
              <a:t>DDR3, DDR4, and DDR5 RAM types differ in speed and performance improvements over generations.</a:t>
            </a:r>
          </a:p>
          <a:p>
            <a:pPr marL="0" indent="0">
              <a:spcBef>
                <a:spcPts val="2500"/>
              </a:spcBef>
              <a:spcAft>
                <a:spcPts val="600"/>
              </a:spcAft>
              <a:buFont typeface="Arial" panose="020B0604020202020204" pitchFamily="34" charset="0"/>
              <a:buNone/>
            </a:pPr>
            <a:r>
              <a:rPr lang="en-US" sz="1400" b="1"/>
              <a:t>Form Factors</a:t>
            </a:r>
          </a:p>
          <a:p>
            <a:pPr marL="0" lvl="1" indent="0">
              <a:spcBef>
                <a:spcPts val="1000"/>
              </a:spcBef>
              <a:spcAft>
                <a:spcPts val="600"/>
              </a:spcAft>
              <a:buFont typeface="Arial" panose="020B0604020202020204" pitchFamily="34" charset="0"/>
              <a:buNone/>
            </a:pPr>
            <a:r>
              <a:rPr lang="en-US" sz="1400"/>
              <a:t>DIMM modules are designed for desktops while SO-DIMM modules are used in laptops and compact devices.</a:t>
            </a:r>
          </a:p>
        </p:txBody>
      </p:sp>
    </p:spTree>
    <p:extLst>
      <p:ext uri="{BB962C8B-B14F-4D97-AF65-F5344CB8AC3E}">
        <p14:creationId xmlns:p14="http://schemas.microsoft.com/office/powerpoint/2010/main" val="13291528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0066A6-D313-56C0-9ED1-920D72E73A1E}"/>
              </a:ext>
            </a:extLst>
          </p:cNvPr>
          <p:cNvSpPr>
            <a:spLocks noGrp="1"/>
          </p:cNvSpPr>
          <p:nvPr>
            <p:ph type="title"/>
          </p:nvPr>
        </p:nvSpPr>
        <p:spPr>
          <a:xfrm>
            <a:off x="321732" y="5111854"/>
            <a:ext cx="3739279" cy="1389888"/>
          </a:xfrm>
        </p:spPr>
        <p:txBody>
          <a:bodyPr vert="horz" lIns="91440" tIns="45720" rIns="91440" bIns="45720" rtlCol="0" anchor="t">
            <a:normAutofit/>
          </a:bodyPr>
          <a:lstStyle/>
          <a:p>
            <a:r>
              <a:rPr lang="en-US" b="0" kern="1200">
                <a:latin typeface="+mj-lt"/>
                <a:ea typeface="+mj-ea"/>
                <a:cs typeface="+mj-cs"/>
              </a:rPr>
              <a:t>Photographs of HDD and SSD</a:t>
            </a:r>
          </a:p>
        </p:txBody>
      </p:sp>
      <p:pic>
        <p:nvPicPr>
          <p:cNvPr id="4" name="Объект 3" descr="Computer hard disks (bottom side &amp; top side), isolated on white background.">
            <a:extLst>
              <a:ext uri="{FF2B5EF4-FFF2-40B4-BE49-F238E27FC236}">
                <a16:creationId xmlns:a16="http://schemas.microsoft.com/office/drawing/2014/main" id="{669306B9-2578-4FDF-B5C1-D0A1FC902DFC}"/>
              </a:ext>
            </a:extLst>
          </p:cNvPr>
          <p:cNvPicPr>
            <a:picLocks noGrp="1" noChangeAspect="1"/>
          </p:cNvPicPr>
          <p:nvPr>
            <p:ph type="pic" sz="quarter" idx="15"/>
          </p:nvPr>
        </p:nvPicPr>
        <p:blipFill>
          <a:blip r:embed="rId3"/>
          <a:srcRect l="2013" r="2" b="2"/>
          <a:stretch>
            <a:fillRect/>
          </a:stretch>
        </p:blipFill>
        <p:spPr>
          <a:xfrm>
            <a:off x="339373" y="320043"/>
            <a:ext cx="11509730" cy="4404825"/>
          </a:xfrm>
          <a:prstGeom prst="rect">
            <a:avLst/>
          </a:prstGeom>
          <a:noFill/>
        </p:spPr>
      </p:pic>
      <p:sp>
        <p:nvSpPr>
          <p:cNvPr id="5" name="TextBox 4">
            <a:extLst>
              <a:ext uri="{FF2B5EF4-FFF2-40B4-BE49-F238E27FC236}">
                <a16:creationId xmlns:a16="http://schemas.microsoft.com/office/drawing/2014/main" id="{963A35A3-538F-45AC-BA56-BBE32F800848}"/>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51928" y="5111854"/>
            <a:ext cx="6400800" cy="1389888"/>
          </a:xfrm>
          <a:prstGeom prst="rect">
            <a:avLst/>
          </a:prstGeom>
        </p:spPr>
        <p:txBody>
          <a:bodyPr>
            <a:normAutofit/>
          </a:bodyPr>
          <a:lstStyle/>
          <a:p>
            <a:pPr marL="0" indent="0">
              <a:lnSpc>
                <a:spcPct val="90000"/>
              </a:lnSpc>
              <a:spcBef>
                <a:spcPts val="2500"/>
              </a:spcBef>
              <a:spcAft>
                <a:spcPts val="600"/>
              </a:spcAft>
              <a:buNone/>
            </a:pPr>
            <a:r>
              <a:rPr lang="en-US" sz="900" b="1"/>
              <a:t>HDD Physical Design</a:t>
            </a:r>
          </a:p>
          <a:p>
            <a:pPr marL="0" lvl="1" indent="0">
              <a:lnSpc>
                <a:spcPct val="90000"/>
              </a:lnSpc>
              <a:spcBef>
                <a:spcPts val="1000"/>
              </a:spcBef>
              <a:spcAft>
                <a:spcPts val="600"/>
              </a:spcAft>
              <a:buNone/>
            </a:pPr>
            <a:r>
              <a:rPr lang="en-US" sz="900"/>
              <a:t>HDDs feature larger mechanical parts including spinning disks and read-write heads.</a:t>
            </a:r>
          </a:p>
          <a:p>
            <a:pPr marL="0" indent="0">
              <a:lnSpc>
                <a:spcPct val="90000"/>
              </a:lnSpc>
              <a:spcBef>
                <a:spcPts val="2500"/>
              </a:spcBef>
              <a:spcAft>
                <a:spcPts val="600"/>
              </a:spcAft>
              <a:buNone/>
            </a:pPr>
            <a:r>
              <a:rPr lang="en-US" sz="900" b="1"/>
              <a:t>SSD Physical Design</a:t>
            </a:r>
          </a:p>
          <a:p>
            <a:pPr marL="0" lvl="1" indent="0">
              <a:lnSpc>
                <a:spcPct val="90000"/>
              </a:lnSpc>
              <a:spcBef>
                <a:spcPts val="1000"/>
              </a:spcBef>
              <a:spcAft>
                <a:spcPts val="600"/>
              </a:spcAft>
              <a:buNone/>
            </a:pPr>
            <a:r>
              <a:rPr lang="en-US" sz="900"/>
              <a:t>SSDs are compact, solid-state devices with no moving parts, offering a smaller and lighter design.</a:t>
            </a:r>
          </a:p>
        </p:txBody>
      </p:sp>
    </p:spTree>
    <p:extLst>
      <p:ext uri="{BB962C8B-B14F-4D97-AF65-F5344CB8AC3E}">
        <p14:creationId xmlns:p14="http://schemas.microsoft.com/office/powerpoint/2010/main" val="27841883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EC7CE6-B0E2-3AC1-C61F-8832DEAB6661}"/>
              </a:ext>
            </a:extLst>
          </p:cNvPr>
          <p:cNvSpPr>
            <a:spLocks noGrp="1"/>
          </p:cNvSpPr>
          <p:nvPr>
            <p:ph type="title"/>
          </p:nvPr>
        </p:nvSpPr>
        <p:spPr>
          <a:xfrm>
            <a:off x="429768" y="640080"/>
            <a:ext cx="11155680" cy="970463"/>
          </a:xfrm>
        </p:spPr>
        <p:txBody>
          <a:bodyPr vert="horz" lIns="91440" tIns="45720" rIns="91440" bIns="45720" rtlCol="0" anchor="ctr">
            <a:normAutofit/>
          </a:bodyPr>
          <a:lstStyle/>
          <a:p>
            <a:r>
              <a:rPr lang="en-US" b="0" kern="1200">
                <a:latin typeface="+mj-lt"/>
                <a:ea typeface="+mj-ea"/>
                <a:cs typeface="+mj-cs"/>
              </a:rPr>
              <a:t>Discrete vs Integrated Graphics</a:t>
            </a:r>
          </a:p>
        </p:txBody>
      </p:sp>
      <p:pic>
        <p:nvPicPr>
          <p:cNvPr id="4" name="Объект 3" descr="close up of computer chip">
            <a:extLst>
              <a:ext uri="{FF2B5EF4-FFF2-40B4-BE49-F238E27FC236}">
                <a16:creationId xmlns:a16="http://schemas.microsoft.com/office/drawing/2014/main" id="{55C2ABF9-FBC4-453F-8C21-00D2BC737202}"/>
              </a:ext>
            </a:extLst>
          </p:cNvPr>
          <p:cNvPicPr>
            <a:picLocks noGrp="1" noChangeAspect="1"/>
          </p:cNvPicPr>
          <p:nvPr>
            <p:ph type="pic" sz="quarter" idx="13"/>
          </p:nvPr>
        </p:nvPicPr>
        <p:blipFill>
          <a:blip r:embed="rId3"/>
          <a:srcRect t="12130" b="9984"/>
          <a:stretch>
            <a:fillRect/>
          </a:stretch>
        </p:blipFill>
        <p:spPr>
          <a:xfrm>
            <a:off x="429768" y="1828800"/>
            <a:ext cx="6176399" cy="4425696"/>
          </a:xfrm>
          <a:prstGeom prst="rect">
            <a:avLst/>
          </a:prstGeom>
          <a:noFill/>
        </p:spPr>
      </p:pic>
      <p:sp>
        <p:nvSpPr>
          <p:cNvPr id="5" name="TextBox 4">
            <a:extLst>
              <a:ext uri="{FF2B5EF4-FFF2-40B4-BE49-F238E27FC236}">
                <a16:creationId xmlns:a16="http://schemas.microsoft.com/office/drawing/2014/main" id="{405F5C75-A790-45ED-AC91-776DC69FF8FF}"/>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287768" y="1828800"/>
            <a:ext cx="4297680" cy="4428871"/>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1400" b="1"/>
              <a:t>Integrated Graphics Features</a:t>
            </a:r>
          </a:p>
          <a:p>
            <a:pPr marL="0" lvl="1" indent="0">
              <a:spcBef>
                <a:spcPts val="1000"/>
              </a:spcBef>
              <a:spcAft>
                <a:spcPts val="600"/>
              </a:spcAft>
              <a:buFont typeface="Arial" panose="020B0604020202020204" pitchFamily="34" charset="0"/>
              <a:buNone/>
            </a:pPr>
            <a:r>
              <a:rPr lang="en-US" sz="1400"/>
              <a:t>Integrated graphics are built into the CPU or motherboard, sharing system memory and ideal for everyday computing tasks.</a:t>
            </a:r>
          </a:p>
          <a:p>
            <a:pPr marL="0" indent="0">
              <a:spcBef>
                <a:spcPts val="2500"/>
              </a:spcBef>
              <a:spcAft>
                <a:spcPts val="600"/>
              </a:spcAft>
              <a:buFont typeface="Arial" panose="020B0604020202020204" pitchFamily="34" charset="0"/>
              <a:buNone/>
            </a:pPr>
            <a:r>
              <a:rPr lang="en-US" sz="1400" b="1"/>
              <a:t>Discrete Graphics Advantages</a:t>
            </a:r>
          </a:p>
          <a:p>
            <a:pPr marL="0" lvl="1" indent="0">
              <a:spcBef>
                <a:spcPts val="1000"/>
              </a:spcBef>
              <a:spcAft>
                <a:spcPts val="600"/>
              </a:spcAft>
              <a:buFont typeface="Arial" panose="020B0604020202020204" pitchFamily="34" charset="0"/>
              <a:buNone/>
            </a:pPr>
            <a:r>
              <a:rPr lang="en-US" sz="1400"/>
              <a:t>Discrete GPUs are separate cards with dedicated memory, delivering superior graphics performance for gaming and professional applications.</a:t>
            </a:r>
          </a:p>
        </p:txBody>
      </p:sp>
    </p:spTree>
    <p:extLst>
      <p:ext uri="{BB962C8B-B14F-4D97-AF65-F5344CB8AC3E}">
        <p14:creationId xmlns:p14="http://schemas.microsoft.com/office/powerpoint/2010/main" val="3800150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ECBA3D-4A67-C56E-A9D6-D3A82B7103EF}"/>
              </a:ext>
            </a:extLst>
          </p:cNvPr>
          <p:cNvSpPr>
            <a:spLocks noGrp="1"/>
          </p:cNvSpPr>
          <p:nvPr>
            <p:ph type="title"/>
          </p:nvPr>
        </p:nvSpPr>
        <p:spPr>
          <a:xfrm>
            <a:off x="8311896" y="1078992"/>
            <a:ext cx="3273552" cy="1947672"/>
          </a:xfrm>
        </p:spPr>
        <p:txBody>
          <a:bodyPr vert="horz" lIns="91440" tIns="45720" rIns="91440" bIns="45720" rtlCol="0" anchor="b">
            <a:normAutofit/>
          </a:bodyPr>
          <a:lstStyle/>
          <a:p>
            <a:r>
              <a:rPr lang="en-US" b="0" kern="1200">
                <a:latin typeface="+mj-lt"/>
                <a:ea typeface="+mj-ea"/>
                <a:cs typeface="+mj-cs"/>
              </a:rPr>
              <a:t>Function of the PSU</a:t>
            </a:r>
          </a:p>
        </p:txBody>
      </p:sp>
      <p:pic>
        <p:nvPicPr>
          <p:cNvPr id="4" name="Объект 3" descr="power supply unit of personal computer for full ATX tower PC">
            <a:extLst>
              <a:ext uri="{FF2B5EF4-FFF2-40B4-BE49-F238E27FC236}">
                <a16:creationId xmlns:a16="http://schemas.microsoft.com/office/drawing/2014/main" id="{A826E3A7-83BC-489F-90D8-28FF985BBE2A}"/>
              </a:ext>
            </a:extLst>
          </p:cNvPr>
          <p:cNvPicPr>
            <a:picLocks noGrp="1" noChangeAspect="1"/>
          </p:cNvPicPr>
          <p:nvPr>
            <p:ph type="pic" sz="quarter" idx="13"/>
          </p:nvPr>
        </p:nvPicPr>
        <p:blipFill>
          <a:blip r:embed="rId3"/>
          <a:srcRect l="20065" r="1" b="1"/>
          <a:stretch>
            <a:fillRect/>
          </a:stretch>
        </p:blipFill>
        <p:spPr>
          <a:xfrm>
            <a:off x="342900" y="342901"/>
            <a:ext cx="7391400" cy="6172200"/>
          </a:xfrm>
          <a:prstGeom prst="rect">
            <a:avLst/>
          </a:prstGeom>
          <a:noFill/>
        </p:spPr>
      </p:pic>
      <p:sp>
        <p:nvSpPr>
          <p:cNvPr id="5" name="TextBox 4">
            <a:extLst>
              <a:ext uri="{FF2B5EF4-FFF2-40B4-BE49-F238E27FC236}">
                <a16:creationId xmlns:a16="http://schemas.microsoft.com/office/drawing/2014/main" id="{2F9053A2-D3A7-4D96-B29C-2B093719F409}"/>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11896" y="3099816"/>
            <a:ext cx="3273552" cy="2953512"/>
          </a:xfrm>
          <a:prstGeom prst="rect">
            <a:avLst/>
          </a:prstGeom>
        </p:spPr>
        <p:txBody>
          <a:bodyPr>
            <a:normAutofit/>
          </a:bodyPr>
          <a:lstStyle/>
          <a:p>
            <a:pPr marL="0" indent="0">
              <a:spcBef>
                <a:spcPts val="2500"/>
              </a:spcBef>
              <a:spcAft>
                <a:spcPts val="600"/>
              </a:spcAft>
              <a:buNone/>
            </a:pPr>
            <a:r>
              <a:rPr lang="en-US" sz="1400" b="1"/>
              <a:t>Power Conversion</a:t>
            </a:r>
          </a:p>
          <a:p>
            <a:pPr marL="0" lvl="1" indent="0">
              <a:spcBef>
                <a:spcPts val="1000"/>
              </a:spcBef>
              <a:spcAft>
                <a:spcPts val="600"/>
              </a:spcAft>
              <a:buNone/>
            </a:pPr>
            <a:r>
              <a:rPr lang="en-US" sz="1400"/>
              <a:t>The PSU converts alternating current (AC) from outlets into direct current (DC) for computer components.</a:t>
            </a:r>
          </a:p>
          <a:p>
            <a:pPr marL="0" indent="0">
              <a:spcBef>
                <a:spcPts val="2500"/>
              </a:spcBef>
              <a:spcAft>
                <a:spcPts val="600"/>
              </a:spcAft>
              <a:buNone/>
            </a:pPr>
            <a:r>
              <a:rPr lang="en-US" sz="1400" b="1"/>
              <a:t>Voltage Regulation</a:t>
            </a:r>
          </a:p>
          <a:p>
            <a:pPr marL="0" lvl="1" indent="0">
              <a:spcBef>
                <a:spcPts val="1000"/>
              </a:spcBef>
              <a:spcAft>
                <a:spcPts val="600"/>
              </a:spcAft>
              <a:buNone/>
            </a:pPr>
            <a:r>
              <a:rPr lang="en-US" sz="1400"/>
              <a:t>It provides stable and precise voltages required by internal computer parts to ensure reliable operation.</a:t>
            </a:r>
          </a:p>
        </p:txBody>
      </p:sp>
    </p:spTree>
    <p:extLst>
      <p:ext uri="{BB962C8B-B14F-4D97-AF65-F5344CB8AC3E}">
        <p14:creationId xmlns:p14="http://schemas.microsoft.com/office/powerpoint/2010/main" val="33748246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DuneVTI">
  <a:themeElements>
    <a:clrScheme name="Dune Palette">
      <a:dk1>
        <a:srgbClr val="131313"/>
      </a:dk1>
      <a:lt1>
        <a:sysClr val="window" lastClr="FFFFFF"/>
      </a:lt1>
      <a:dk2>
        <a:srgbClr val="203430"/>
      </a:dk2>
      <a:lt2>
        <a:srgbClr val="F0EDE6"/>
      </a:lt2>
      <a:accent1>
        <a:srgbClr val="A57361"/>
      </a:accent1>
      <a:accent2>
        <a:srgbClr val="CD9979"/>
      </a:accent2>
      <a:accent3>
        <a:srgbClr val="4E6C67"/>
      </a:accent3>
      <a:accent4>
        <a:srgbClr val="BA958C"/>
      </a:accent4>
      <a:accent5>
        <a:srgbClr val="A08C60"/>
      </a:accent5>
      <a:accent6>
        <a:srgbClr val="956969"/>
      </a:accent6>
      <a:hlink>
        <a:srgbClr val="B0685E"/>
      </a:hlink>
      <a:folHlink>
        <a:srgbClr val="5E827E"/>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une_win32_DN_v2" id="{97A7A9A4-5677-45E2-BAC9-3A76DA18A86D}" vid="{E1353FFA-7ECE-4894-957E-EAB589AB129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TotalTime>
  <Words>580</Words>
  <Application>Microsoft Office PowerPoint</Application>
  <PresentationFormat>Широкоэкранный</PresentationFormat>
  <Paragraphs>46</Paragraphs>
  <Slides>7</Slides>
  <Notes>6</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Aptos</vt:lpstr>
      <vt:lpstr>Arial</vt:lpstr>
      <vt:lpstr>Neue Haas Grotesk Text Pro</vt:lpstr>
      <vt:lpstr>DuneVTI</vt:lpstr>
      <vt:lpstr>Презентация PowerPoint</vt:lpstr>
      <vt:lpstr>Visual Representation of a CPU</vt:lpstr>
      <vt:lpstr>Image of a Typical Motherboard</vt:lpstr>
      <vt:lpstr>Types of RAM Modules</vt:lpstr>
      <vt:lpstr>Photographs of HDD and SSD</vt:lpstr>
      <vt:lpstr>Discrete vs Integrated Graphics</vt:lpstr>
      <vt:lpstr>Function of the PSU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Valijon Maxmudov</dc:creator>
  <cp:lastModifiedBy>Valijon Maxmudov</cp:lastModifiedBy>
  <cp:revision>3</cp:revision>
  <dcterms:created xsi:type="dcterms:W3CDTF">2025-10-19T01:10:54Z</dcterms:created>
  <dcterms:modified xsi:type="dcterms:W3CDTF">2025-10-19T04:16:59Z</dcterms:modified>
</cp:coreProperties>
</file>